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1.xml" ContentType="application/vnd.openxmlformats-officedocument.presentationml.notesSlide+xml"/>
  <Override PartName="/ppt/ink/ink6.xml" ContentType="application/inkml+xml"/>
  <Override PartName="/ppt/ink/ink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90" r:id="rId4"/>
  </p:sldMasterIdLst>
  <p:notesMasterIdLst>
    <p:notesMasterId r:id="rId113"/>
  </p:notesMasterIdLst>
  <p:sldIdLst>
    <p:sldId id="256" r:id="rId5"/>
    <p:sldId id="336" r:id="rId6"/>
    <p:sldId id="340" r:id="rId7"/>
    <p:sldId id="321" r:id="rId8"/>
    <p:sldId id="322" r:id="rId9"/>
    <p:sldId id="344" r:id="rId10"/>
    <p:sldId id="342" r:id="rId11"/>
    <p:sldId id="323" r:id="rId12"/>
    <p:sldId id="343" r:id="rId13"/>
    <p:sldId id="326" r:id="rId14"/>
    <p:sldId id="324" r:id="rId15"/>
    <p:sldId id="325" r:id="rId16"/>
    <p:sldId id="453" r:id="rId17"/>
    <p:sldId id="389" r:id="rId18"/>
    <p:sldId id="390" r:id="rId19"/>
    <p:sldId id="374" r:id="rId20"/>
    <p:sldId id="391" r:id="rId21"/>
    <p:sldId id="392" r:id="rId22"/>
    <p:sldId id="393" r:id="rId23"/>
    <p:sldId id="394" r:id="rId24"/>
    <p:sldId id="395" r:id="rId25"/>
    <p:sldId id="396" r:id="rId26"/>
    <p:sldId id="397" r:id="rId27"/>
    <p:sldId id="398" r:id="rId28"/>
    <p:sldId id="399" r:id="rId29"/>
    <p:sldId id="400" r:id="rId30"/>
    <p:sldId id="401" r:id="rId31"/>
    <p:sldId id="432" r:id="rId32"/>
    <p:sldId id="402" r:id="rId33"/>
    <p:sldId id="454" r:id="rId34"/>
    <p:sldId id="403" r:id="rId35"/>
    <p:sldId id="404" r:id="rId36"/>
    <p:sldId id="405" r:id="rId37"/>
    <p:sldId id="406" r:id="rId38"/>
    <p:sldId id="433" r:id="rId39"/>
    <p:sldId id="434" r:id="rId40"/>
    <p:sldId id="407" r:id="rId41"/>
    <p:sldId id="378" r:id="rId42"/>
    <p:sldId id="303" r:id="rId43"/>
    <p:sldId id="304" r:id="rId44"/>
    <p:sldId id="305" r:id="rId45"/>
    <p:sldId id="306" r:id="rId46"/>
    <p:sldId id="309" r:id="rId47"/>
    <p:sldId id="437" r:id="rId48"/>
    <p:sldId id="438" r:id="rId49"/>
    <p:sldId id="439" r:id="rId50"/>
    <p:sldId id="440" r:id="rId51"/>
    <p:sldId id="441" r:id="rId52"/>
    <p:sldId id="442" r:id="rId53"/>
    <p:sldId id="308" r:id="rId54"/>
    <p:sldId id="445" r:id="rId55"/>
    <p:sldId id="446" r:id="rId56"/>
    <p:sldId id="448" r:id="rId57"/>
    <p:sldId id="449" r:id="rId58"/>
    <p:sldId id="328" r:id="rId59"/>
    <p:sldId id="330" r:id="rId60"/>
    <p:sldId id="331" r:id="rId61"/>
    <p:sldId id="451" r:id="rId62"/>
    <p:sldId id="310" r:id="rId63"/>
    <p:sldId id="311" r:id="rId64"/>
    <p:sldId id="312" r:id="rId65"/>
    <p:sldId id="313" r:id="rId66"/>
    <p:sldId id="314" r:id="rId67"/>
    <p:sldId id="450" r:id="rId68"/>
    <p:sldId id="318" r:id="rId69"/>
    <p:sldId id="319" r:id="rId70"/>
    <p:sldId id="436" r:id="rId71"/>
    <p:sldId id="320" r:id="rId72"/>
    <p:sldId id="435" r:id="rId73"/>
    <p:sldId id="293" r:id="rId74"/>
    <p:sldId id="296" r:id="rId75"/>
    <p:sldId id="297" r:id="rId76"/>
    <p:sldId id="298" r:id="rId77"/>
    <p:sldId id="299" r:id="rId78"/>
    <p:sldId id="346" r:id="rId79"/>
    <p:sldId id="347" r:id="rId80"/>
    <p:sldId id="348" r:id="rId81"/>
    <p:sldId id="258" r:id="rId82"/>
    <p:sldId id="259" r:id="rId83"/>
    <p:sldId id="260" r:id="rId84"/>
    <p:sldId id="262" r:id="rId85"/>
    <p:sldId id="263" r:id="rId86"/>
    <p:sldId id="452" r:id="rId87"/>
    <p:sldId id="264" r:id="rId88"/>
    <p:sldId id="265" r:id="rId89"/>
    <p:sldId id="300" r:id="rId90"/>
    <p:sldId id="301" r:id="rId91"/>
    <p:sldId id="267" r:id="rId92"/>
    <p:sldId id="270" r:id="rId93"/>
    <p:sldId id="271" r:id="rId94"/>
    <p:sldId id="272" r:id="rId95"/>
    <p:sldId id="273" r:id="rId96"/>
    <p:sldId id="277" r:id="rId97"/>
    <p:sldId id="278" r:id="rId98"/>
    <p:sldId id="279" r:id="rId99"/>
    <p:sldId id="268" r:id="rId100"/>
    <p:sldId id="280" r:id="rId101"/>
    <p:sldId id="281" r:id="rId102"/>
    <p:sldId id="274" r:id="rId103"/>
    <p:sldId id="276" r:id="rId104"/>
    <p:sldId id="275" r:id="rId105"/>
    <p:sldId id="269" r:id="rId106"/>
    <p:sldId id="284" r:id="rId107"/>
    <p:sldId id="285" r:id="rId108"/>
    <p:sldId id="292" r:id="rId109"/>
    <p:sldId id="291" r:id="rId110"/>
    <p:sldId id="290" r:id="rId111"/>
    <p:sldId id="286"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28:04.562"/>
    </inkml:context>
    <inkml:brush xml:id="br0">
      <inkml:brushProperty name="width" value="0.025" units="cm"/>
      <inkml:brushProperty name="height" value="0.02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1:37.541"/>
    </inkml:context>
    <inkml:brush xml:id="br0">
      <inkml:brushProperty name="width" value="0.025" units="cm"/>
      <inkml:brushProperty name="height" value="0.025" units="cm"/>
      <inkml:brushProperty name="color" value="#E71224"/>
    </inkml:brush>
  </inkml:definitions>
  <inkml:trace contextRef="#ctx0" brushRef="#br0">1 1 24575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1:42.801"/>
    </inkml:context>
    <inkml:brush xml:id="br0">
      <inkml:brushProperty name="width" value="0.025" units="cm"/>
      <inkml:brushProperty name="height" value="0.025" units="cm"/>
      <inkml:brushProperty name="color" value="#E71224"/>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1:46.346"/>
    </inkml:context>
    <inkml:brush xml:id="br0">
      <inkml:brushProperty name="width" value="0.025" units="cm"/>
      <inkml:brushProperty name="height" value="0.025" units="cm"/>
      <inkml:brushProperty name="color" value="#E71224"/>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2:24.477"/>
    </inkml:context>
    <inkml:brush xml:id="br0">
      <inkml:brushProperty name="width" value="0.025" units="cm"/>
      <inkml:brushProperty name="height" value="0.025" units="cm"/>
      <inkml:brushProperty name="color" value="#E71224"/>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2:25.591"/>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2:26.232"/>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2:26.578"/>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28:24.187"/>
    </inkml:context>
    <inkml:brush xml:id="br0">
      <inkml:brushProperty name="width" value="0.025" units="cm"/>
      <inkml:brushProperty name="height" value="0.025" units="cm"/>
    </inkml:brush>
  </inkml:definitions>
  <inkml:trace contextRef="#ctx0" brushRef="#br0">1194 629 24575,'0'-1'0,"0"0"0,-1 0 0,1 0 0,-1 0 0,1 0 0,-1 0 0,0 0 0,1 0 0,-1 0 0,0 0 0,0 1 0,0-1 0,1 0 0,-1 1 0,0-1 0,0 0 0,0 1 0,0-1 0,0 1 0,0-1 0,0 1 0,0 0 0,-1-1 0,1 1 0,0 0 0,0 0 0,-2 0 0,-36-4 0,35 3 0,-39 2 0,1 1 0,-1 2 0,-44 10 0,-25 3 0,-231 11 0,263-23 0,40-4 0,-63 11 0,35-4 0,52-7 0,1 0 0,0 1 0,0 1 0,-23 7 0,35-9 0,1 0 0,0 1 0,-1 0 0,1-1 0,0 1 0,0 0 0,0 0 0,0 0 0,1 1 0,-1-1 0,0 0 0,1 1 0,0-1 0,-1 1 0,1-1 0,0 1 0,0 0 0,0 3 0,-12 56 0,11-48 0,-9 94 0,5 0 0,8 121 0,0-63 0,1-118 0,9 57 0,-2-27 0,-5-42 0,2-1 0,15 44 0,-13-51 0,-1 0 0,-1 0 0,-2 1 0,3 41 0,-7-50 0,1-1 0,2 1 0,0-1 0,7 22 0,-4-20 0,-2 0 0,-1 1 0,3 23 0,-5-26 0,1 0 0,1-1 0,1 0 0,1 0 0,10 25 0,13 42 0,-1 17 0,18 87 0,-44-178 0,0-1 0,1 1 0,1 0 0,-1-1 0,2 0 0,6 12 0,-9-18 0,0-1 0,0 0 0,0 0 0,0 0 0,1 0 0,0 0 0,-1 0 0,1-1 0,0 1 0,0-1 0,1 0 0,-1 0 0,0 0 0,1 0 0,-1-1 0,1 1 0,-1-1 0,1 0 0,0 0 0,6 1 0,31-2 0,0-2 0,-1-1 0,48-11 0,51-4 0,-54 14 0,94-9 0,1 7 0,-39 3 0,-53-8 0,-52 5 0,38 0 0,397 7-1365,-451-1-5461</inkml:trace>
  <inkml:trace contextRef="#ctx0" brushRef="#br0" timeOffset="1">1940 2377 24575,'3'5'0,"-1"-1"0,1 1 0,-1-1 0,0 1 0,0 0 0,0 0 0,-1 0 0,1 0 0,-1 0 0,-1 0 0,1 7 0,3 9 0,11 54 0,-2-1 0,-4 2 0,-1 81 0,-10-81 0,4 126 0,2-173-455,2-2 0,11 34 0,-11-42-6371</inkml:trace>
  <inkml:trace contextRef="#ctx0" brushRef="#br0" timeOffset="3">2266 2703 24575,'16'-6'0,"1"1"0,0 1 0,0 0 0,1 2 0,-1 0 0,1 0 0,-1 2 0,22 1 0,-3-1 0,604 19 0,52-12 0,-410-9 0,-34 16 0,-152-5 0,0-5 0,96-8 0,-184 4 0,-1-1 0,1 0 0,-1 0 0,0-1 0,1 0 0,-1 0 0,0 0 0,0-1 0,-1 0 0,1 0 0,0-1 0,-1 0 0,0 0 0,0-1 0,0 1 0,-1-1 0,1-1 0,-1 1 0,-1-1 0,1 0 0,-1 0 0,0 0 0,0 0 0,0-1 0,-1 0 0,0 0 0,-1 1 0,1-2 0,2-12 0,8-53 0,-3 0 0,1-81 0,-11-151 0,-3 129 0,3-789 0,0 962 0,1-1 0,-1 1 0,-1 0 0,1 0 0,0 0 0,-1 0 0,0 0 0,1 0 0,-1 0 0,0 0 0,-1 0 0,1 1 0,0-1 0,-1 0 0,0 1 0,1-1 0,-4-3 0,2 4 0,0 0 0,-1 0 0,1 0 0,0 1 0,-1-1 0,0 1 0,1 0 0,-1-1 0,0 2 0,1-1 0,-1 0 0,0 1 0,-7 0 0,-46 0 0,-95 14 0,0 0 0,33-15 0,-34 3 0,73 9 0,51-6 0,-38 2 0,-145-8-1365,192 1-5461</inkml:trace>
  <inkml:trace contextRef="#ctx0" brushRef="#br0" timeOffset="4">658 186 24575,'8'0'0,"7"0"0,4 0 0,3 0 0,2 0 0,1 0 0,0 0 0,-1 0 0,1 0 0,-1 0 0,0 0 0,-1 0 0,-4 0-8191</inkml:trace>
  <inkml:trace contextRef="#ctx0" brushRef="#br0" timeOffset="5">751 0 24575,'0'4'0,"0"5"0,0 6 0,0 3 0,0 3 0,0 2 0,0 1 0,0 0 0,0 1 0,0-1 0,0 0 0,0 0 0,0-1 0,0 0 0,0 1 0,0-5-8191</inkml:trace>
  <inkml:trace contextRef="#ctx0" brushRef="#br0" timeOffset="6">4177 374 24575,'4'0'0,"1"-5"0,8 0 0,5 0 0,9 1 0,6 1 0,2 1 0,-1 1 0,-2 0 0,-2 1 0,-4 0 0,-1 1 0,-5-1-8191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28:35.035"/>
    </inkml:context>
    <inkml:brush xml:id="br0">
      <inkml:brushProperty name="width" value="0.025" units="cm"/>
      <inkml:brushProperty name="height" value="0.02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28:44.864"/>
    </inkml:context>
    <inkml:brush xml:id="br0">
      <inkml:brushProperty name="width" value="0.025" units="cm"/>
      <inkml:brushProperty name="height" value="0.025" units="cm"/>
    </inkml:brush>
  </inkml:definitions>
  <inkml:trace contextRef="#ctx0" brushRef="#br0">2 1 24575,'-1'67'0,"2"75"0,2-126-9,0-1 1,0 0-1,2 0 0,7 18 0,0-1-1312,-7-17-5505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0:57.732"/>
    </inkml:context>
    <inkml:brush xml:id="br0">
      <inkml:brushProperty name="width" value="0.025" units="cm"/>
      <inkml:brushProperty name="height" value="0.025" units="cm"/>
      <inkml:brushProperty name="color" value="#E71224"/>
    </inkml:brush>
  </inkml:definitions>
  <inkml:trace contextRef="#ctx0" brushRef="#br0">736 351 24575,'0'-4'0,"1"1"0,0-1 0,0 1 0,0-1 0,0 1 0,0 0 0,1 0 0,0 0 0,0 0 0,0 0 0,0 0 0,0 0 0,0 0 0,1 1 0,4-4 0,44-33 0,-10 12 0,-20 12 0,1 2 0,0 0 0,35-14 0,-27 16 0,0 1 0,1 1 0,0 2 0,1 1 0,-1 1 0,1 2 0,39 1 0,36 3 0,-34-2 0,1 3 0,109 19 0,-16 9 0,131 30 0,59 12 0,-314-64 0,-1 2 0,0 2 0,47 21 0,41 12 0,-74-29 0,-1 2 0,105 52 0,-102-34 0,0 2 0,59 54 0,-53-42 0,-16-13 0,264 221 0,-256-204 0,78 68 0,261 223 0,-350-300 0,39 36 0,-82-80 0,0 1 0,0-1 0,0 1 0,0-1 0,0 0 0,0 0 0,1 0 0,-1 0 0,0 0 0,1 0 0,-1-1 0,1 1 0,-1-1 0,1 0 0,-1 1 0,1-1 0,-1-1 0,1 1 0,-1 0 0,1 0 0,-1-1 0,1 1 0,-1-1 0,1 0 0,-1 0 0,0 0 0,1 0 0,-1 0 0,0-1 0,0 1 0,0-1 0,0 1 0,0-1 0,0 0 0,2-3 0,7-6 0,-1-1 0,0-1 0,-1 0 0,11-20 0,-7 8 0,14-38 0,-15 31 0,-3 7 0,9-37 0,-12 37 0,17-46 0,4 0 0,-17 43 0,0 2 0,19-35 0,-28 60 0,-1 1 0,0-1 0,0 1 0,1-1 0,-1 0 0,0 1 0,1-1 0,-1 1 0,0 0 0,1-1 0,-1 1 0,1-1 0,-1 1 0,1 0 0,-1-1 0,1 1 0,-1 0 0,1-1 0,-1 1 0,1 0 0,-1 0 0,2-1 0,4 10 0,-2 24 0,-4-31 0,3 99 0,-2-36 0,10 70 0,-2-86 0,21 61 0,-15-57 0,-11-35 0,0 1 0,-2-1 0,1 23 0,-3-19 0,2-1 0,5 23 0,2-6 0,24 127 0,-28-122 0,6 33 0,-1 79 0,-7-98 0,3 0 0,19 80 0,-9-54 0,-7-36 0,-1-11 0,-3 1 0,3 54 0,-6-58 0,9 53 0,-5-52 0,1 50 0,-6-40 0,7 45 0,-8-88 0,1 0 0,-1 1 0,0-1 0,1 1 0,-1-1 0,0 1 0,0-1 0,0 1 0,0-1 0,-1 0 0,1 1 0,0-1 0,-1 1 0,1-1 0,0 0 0,-1 1 0,0-1 0,1 0 0,-1 1 0,0-1 0,0 0 0,1 0 0,-1 0 0,0 1 0,0-1 0,0 0 0,0 0 0,-1-1 0,1 1 0,0 0 0,0 0 0,-1-1 0,1 1 0,0 0 0,-1-1 0,1 1 0,0-1 0,-1 0 0,1 1 0,-1-1 0,-1 0 0,-6 0 0,0 0 0,-1-1 0,1 0 0,0 0 0,-12-4 0,17 4 0,-49-13 0,0-3 0,1-2 0,1-2 0,-86-51 0,107 57 0,-44-17 0,22 11 0,35 13 0,-36-16 0,0 2 0,-2 2 0,-82-18 0,-215-31 0,159 26 0,-16-3 0,162 42 0,27 3 0,1 0 0,-32-8 0,47 8 0,0 0 0,0 0 0,0 0 0,1-1 0,-1 0 0,0 1 0,0-1 0,1-1 0,0 1 0,-1-1 0,1 1 0,0-1 0,0 0 0,0 0 0,0 0 0,1 0 0,-4-7 0,5 8 0,0 0 0,0-1 0,0 1 0,1-1 0,-1 1 0,1-1 0,0 1 0,0-1 0,0 0 0,0 1 0,0-1 0,0 1 0,1-1 0,-1 1 0,1-1 0,0 1 0,-1-1 0,1 1 0,0 0 0,1-1 0,-1 1 0,0 0 0,1 0 0,-1 0 0,1 0 0,0 0 0,2-2 0,7-7 0,1 0 0,1 1 0,19-12 0,-7 4 0,-10 7 0,2 1 0,21-11 0,-22 13 0,1-1 0,24-18 0,3-6 0,68-36 0,-37 23 0,-60 39 0,0 0 0,0 1 0,0 1 0,0 0 0,23-4 0,30-9 0,-62 16 0,0 0 0,0 0 0,0-1 0,0 0 0,0 0 0,-1-1 0,11-8 0,-14 10 0,1-1 0,-1 0 0,0 1 0,-1-1 0,1 0 0,0-1 0,-1 1 0,0 0 0,0 0 0,0-1 0,0 1 0,0 0 0,0-1 0,-1 1 0,0-1 0,0-6 0,-1 0 0,0-1 0,-1 1 0,0 0 0,0 0 0,-2 0 0,1 0 0,-1 0 0,0 1 0,-1-1 0,-8-11 0,-10-14 0,-34-38 0,39 51 0,-101-112 0,-54-50 0,-7 22 0,161 146 0,-81-75 0,-33-25 0,17 17 0,57 47 0,-2 3 0,-90-56 0,-130-43 0,270 142 0,-121-52 0,-20-1 0,111 38 0,-8-4 0,-216-62 0,202 61 0,50 20 0,-1 0 0,1 1 0,-1 0 0,0 1 0,-19-3 0,-3 1 0,-56-17 0,-12-2 0,-86-3 0,53 2 0,77 17 0,6 1 0,-73-2 0,73 8 0,-62-13 0,55 7 0,-11-3 0,35 4 0,-68-2 0,-287 10 0,391-1 0,-1 0 0,1 0 0,-1 0 0,1 0 0,0 0 0,-1 0 0,1 0 0,-1-1 0,1 1 0,-1 0 0,1-1 0,0 0 0,-1 1 0,-1-2 0,3 2 0,0-1 0,0 1 0,0 0 0,0-1 0,0 1 0,0 0 0,0-1 0,-1 1 0,1-1 0,0 1 0,1 0 0,-1-1 0,0 1 0,0 0 0,0-1 0,0 1 0,0-1 0,0 1 0,0 0 0,0-1 0,1 1 0,-1 0 0,0-1 0,0 1 0,1 0 0,-1-1 0,0 1 0,0 0 0,1 0 0,-1-1 0,0 1 0,1 0 0,38-27 0,-35 25 0,111-61 0,-67 36 0,52-20 0,-82 40 0,0 1 0,0 1 0,1 0 0,0 2 0,-1 0 0,34-1 0,556 6 0,-596-2 0,0-1 0,0-1 0,0-1 0,0 1 0,0-2 0,0 1 0,15-9 0,5 0 0,-9 6 0,0 1 0,1 1 0,0 2 0,0 0 0,0 1 0,44 5 0,2-1 0,-51-3 0,0 0 0,-1 1 0,1 1 0,-1 1 0,0 1 0,0 1 0,0 0 0,0 1 0,-1 1 0,0 0 0,-1 2 0,18 10 0,-19-10-32,0 0-1,1-2 0,22 8 1,-13-5-1203,-8-3-5591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1:49.310"/>
    </inkml:context>
    <inkml:brush xml:id="br0">
      <inkml:brushProperty name="width" value="0.025" units="cm"/>
      <inkml:brushProperty name="height" value="0.025" units="cm"/>
      <inkml:brushProperty name="color" value="#E71224"/>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1:49.950"/>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1:36.073"/>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9T11:31:36.682"/>
    </inkml:context>
    <inkml:brush xml:id="br0">
      <inkml:brushProperty name="width" value="0.025" units="cm"/>
      <inkml:brushProperty name="height" value="0.02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BFDAB-657F-44C6-A8C2-FAA525D95084}" type="datetimeFigureOut">
              <a:rPr lang="en-US" smtClean="0"/>
              <a:t>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041E3-DE9A-47D9-BDE6-EEF6A5FBC57C}" type="slidenum">
              <a:rPr lang="en-US" smtClean="0"/>
              <a:t>‹#›</a:t>
            </a:fld>
            <a:endParaRPr lang="en-US"/>
          </a:p>
        </p:txBody>
      </p:sp>
    </p:spTree>
    <p:extLst>
      <p:ext uri="{BB962C8B-B14F-4D97-AF65-F5344CB8AC3E}">
        <p14:creationId xmlns:p14="http://schemas.microsoft.com/office/powerpoint/2010/main" val="111029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42B094DE-2F81-4C56-8504-30A43D10CA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E51A9B2-99F0-4D40-9A0B-D2F2E14CECEA}" type="slidenum">
              <a:rPr lang="en-US" altLang="en-US" sz="1300" smtClean="0">
                <a:latin typeface="Calibri" panose="020F0502020204030204" pitchFamily="34" charset="0"/>
                <a:cs typeface="Arial" panose="020B0604020202020204" pitchFamily="34" charset="0"/>
              </a:rPr>
              <a:pPr>
                <a:spcBef>
                  <a:spcPct val="0"/>
                </a:spcBef>
              </a:pPr>
              <a:t>2</a:t>
            </a:fld>
            <a:endParaRPr lang="en-US" altLang="en-US" sz="1300">
              <a:latin typeface="Calibri" panose="020F0502020204030204" pitchFamily="34" charset="0"/>
              <a:cs typeface="Arial" panose="020B0604020202020204" pitchFamily="34" charset="0"/>
            </a:endParaRPr>
          </a:p>
        </p:txBody>
      </p:sp>
      <p:sp>
        <p:nvSpPr>
          <p:cNvPr id="35843" name="Rectangle 2">
            <a:extLst>
              <a:ext uri="{FF2B5EF4-FFF2-40B4-BE49-F238E27FC236}">
                <a16:creationId xmlns:a16="http://schemas.microsoft.com/office/drawing/2014/main" id="{BBCC3A58-97F7-4E07-A27D-7344D40BE245}"/>
              </a:ext>
            </a:extLst>
          </p:cNvPr>
          <p:cNvSpPr>
            <a:spLocks noGrp="1" noRot="1" noChangeAspect="1" noChangeArrowheads="1" noTextEdit="1"/>
          </p:cNvSpPr>
          <p:nvPr>
            <p:ph type="sldImg"/>
          </p:nvPr>
        </p:nvSpPr>
        <p:spPr>
          <a:xfrm>
            <a:off x="393700" y="692150"/>
            <a:ext cx="6070600" cy="3416300"/>
          </a:xfrm>
          <a:ln cap="flat"/>
        </p:spPr>
      </p:sp>
      <p:sp>
        <p:nvSpPr>
          <p:cNvPr id="35844" name="Rectangle 3">
            <a:extLst>
              <a:ext uri="{FF2B5EF4-FFF2-40B4-BE49-F238E27FC236}">
                <a16:creationId xmlns:a16="http://schemas.microsoft.com/office/drawing/2014/main" id="{7FCE5202-1945-4686-BEF6-8DBFC32C7E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C1506-8419-41B1-846C-7F925DAEB3DC}" type="slidenum">
              <a:rPr kumimoji="0" lang="en-US" altLang="zh-TW"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8435" name="Rectangle 2"/>
          <p:cNvSpPr>
            <a:spLocks noGrp="1" noRot="1" noChangeAspect="1" noChangeArrowheads="1" noTextEdit="1"/>
          </p:cNvSpPr>
          <p:nvPr>
            <p:ph type="sldImg"/>
          </p:nvPr>
        </p:nvSpPr>
        <p:spPr>
          <a:xfrm>
            <a:off x="393700" y="692150"/>
            <a:ext cx="6070600" cy="3416300"/>
          </a:xfrm>
          <a:ln cap="flat"/>
        </p:spPr>
      </p:sp>
      <p:sp>
        <p:nvSpPr>
          <p:cNvPr id="184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E5E108-4B1B-4A86-9E26-11133390A9CC}" type="slidenum">
              <a:rPr kumimoji="0" lang="en-US" altLang="zh-TW"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9459" name="Rectangle 2"/>
          <p:cNvSpPr>
            <a:spLocks noGrp="1" noRot="1" noChangeAspect="1" noChangeArrowheads="1" noTextEdit="1"/>
          </p:cNvSpPr>
          <p:nvPr>
            <p:ph type="sldImg"/>
          </p:nvPr>
        </p:nvSpPr>
        <p:spPr>
          <a:xfrm>
            <a:off x="393700" y="692150"/>
            <a:ext cx="6070600" cy="3416300"/>
          </a:xfrm>
          <a:ln cap="flat"/>
        </p:spPr>
      </p:sp>
      <p:sp>
        <p:nvSpPr>
          <p:cNvPr id="194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7E956C-37F1-4D84-AA6C-BD17FCD1423D}" type="slidenum">
              <a:rPr kumimoji="0" lang="en-US" altLang="zh-TW"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483" name="Rectangle 2"/>
          <p:cNvSpPr>
            <a:spLocks noGrp="1" noRot="1" noChangeAspect="1" noChangeArrowheads="1" noTextEdit="1"/>
          </p:cNvSpPr>
          <p:nvPr>
            <p:ph type="sldImg"/>
          </p:nvPr>
        </p:nvSpPr>
        <p:spPr>
          <a:xfrm>
            <a:off x="393700" y="692150"/>
            <a:ext cx="6070600" cy="3416300"/>
          </a:xfrm>
          <a:ln cap="flat"/>
        </p:spPr>
      </p:sp>
      <p:sp>
        <p:nvSpPr>
          <p:cNvPr id="204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E8D98B-D7C2-42D6-A571-71F1873B4F5E}" type="slidenum">
              <a:rPr kumimoji="0" lang="en-US" altLang="zh-TW"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1507" name="Rectangle 2"/>
          <p:cNvSpPr>
            <a:spLocks noGrp="1" noRot="1" noChangeAspect="1" noChangeArrowheads="1" noTextEdit="1"/>
          </p:cNvSpPr>
          <p:nvPr>
            <p:ph type="sldImg"/>
          </p:nvPr>
        </p:nvSpPr>
        <p:spPr>
          <a:xfrm>
            <a:off x="393700" y="692150"/>
            <a:ext cx="6070600" cy="3416300"/>
          </a:xfrm>
          <a:ln cap="flat"/>
        </p:spPr>
      </p:sp>
      <p:sp>
        <p:nvSpPr>
          <p:cNvPr id="215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6819C2CD-E119-41F2-900E-F322644E18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99D4DE91-C867-4279-87ED-A925B888CD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21508" name="Slide Number Placeholder 3">
            <a:extLst>
              <a:ext uri="{FF2B5EF4-FFF2-40B4-BE49-F238E27FC236}">
                <a16:creationId xmlns:a16="http://schemas.microsoft.com/office/drawing/2014/main" id="{2584C4B8-2826-497D-8DE7-CE900A1B84E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6F6792-B003-42A9-91BC-3EFEBE13CCE9}" type="slidenum">
              <a:rPr lang="en-US" altLang="en-US" smtClean="0"/>
              <a:pPr>
                <a:spcBef>
                  <a:spcPct val="0"/>
                </a:spcBef>
              </a:pPr>
              <a:t>89</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F5E4B419-20AA-46D8-A5A7-F855C0A44B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D5094D23-9E9B-4212-ADEE-21E29478B0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23556" name="Slide Number Placeholder 3">
            <a:extLst>
              <a:ext uri="{FF2B5EF4-FFF2-40B4-BE49-F238E27FC236}">
                <a16:creationId xmlns:a16="http://schemas.microsoft.com/office/drawing/2014/main" id="{E77C6303-3042-4372-A1DC-A5AD196E17B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58343D-229F-4310-A42A-DC2A3931AF62}" type="slidenum">
              <a:rPr lang="en-US" altLang="en-US" smtClean="0"/>
              <a:pPr>
                <a:spcBef>
                  <a:spcPct val="0"/>
                </a:spcBef>
              </a:pPr>
              <a:t>90</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D7F633B6-BE7B-414B-87EE-81AED56878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38D04ACB-8A2B-4F21-ADAC-4F117604D9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25604" name="Slide Number Placeholder 3">
            <a:extLst>
              <a:ext uri="{FF2B5EF4-FFF2-40B4-BE49-F238E27FC236}">
                <a16:creationId xmlns:a16="http://schemas.microsoft.com/office/drawing/2014/main" id="{16E02503-BB66-42A9-B05C-3854F0840B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074DBC-890A-429F-8AEA-E0B74E297FC7}" type="slidenum">
              <a:rPr lang="en-US" altLang="en-US" smtClean="0"/>
              <a:pPr>
                <a:spcBef>
                  <a:spcPct val="0"/>
                </a:spcBef>
              </a:pPr>
              <a:t>91</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75B95B2B-9B97-490B-823B-19159B9561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D287F39D-7E1F-4DD4-9360-6AF1C04F76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27652" name="Slide Number Placeholder 3">
            <a:extLst>
              <a:ext uri="{FF2B5EF4-FFF2-40B4-BE49-F238E27FC236}">
                <a16:creationId xmlns:a16="http://schemas.microsoft.com/office/drawing/2014/main" id="{841E0C97-7E29-4328-9AAC-FD1B6B03CA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70F499-60A0-49CC-BB2D-2308F7C198D1}" type="slidenum">
              <a:rPr lang="en-US" altLang="en-US" smtClean="0"/>
              <a:pPr>
                <a:spcBef>
                  <a:spcPct val="0"/>
                </a:spcBef>
              </a:pPr>
              <a:t>92</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3054C47E-7FD6-4E2D-8729-F460DC5F5E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78FC2F0C-7285-4BA0-9C99-8E4B6E2068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29700" name="Slide Number Placeholder 3">
            <a:extLst>
              <a:ext uri="{FF2B5EF4-FFF2-40B4-BE49-F238E27FC236}">
                <a16:creationId xmlns:a16="http://schemas.microsoft.com/office/drawing/2014/main" id="{682A9023-F354-4A97-A4FA-C9EEC7D0B4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1DCDC9-B7F6-417D-9FC2-6D9F5281B6DF}" type="slidenum">
              <a:rPr lang="en-IN" altLang="en-US" smtClean="0"/>
              <a:pPr>
                <a:spcBef>
                  <a:spcPct val="0"/>
                </a:spcBef>
              </a:pPr>
              <a:t>93</a:t>
            </a:fld>
            <a:endParaRPr lang="en-I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0AA411E0-79FA-4EF0-8CFF-8953740F1D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41FE8D1A-D52A-4A71-AAF1-9AF06D2958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1748" name="Slide Number Placeholder 3">
            <a:extLst>
              <a:ext uri="{FF2B5EF4-FFF2-40B4-BE49-F238E27FC236}">
                <a16:creationId xmlns:a16="http://schemas.microsoft.com/office/drawing/2014/main" id="{1CA475CC-CC1D-4389-B05F-BF728513EE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E935F0-0BA7-4F63-9017-DEDA7F7BD755}" type="slidenum">
              <a:rPr lang="en-IN" altLang="en-US" smtClean="0"/>
              <a:pPr>
                <a:spcBef>
                  <a:spcPct val="0"/>
                </a:spcBef>
              </a:pPr>
              <a:t>94</a:t>
            </a:fld>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8F30F810-A31F-4807-93C5-119921D97E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DCDA8C9-6B23-4109-A260-27B06BF7E2FA}" type="slidenum">
              <a:rPr lang="en-US" altLang="en-US"/>
              <a:pPr/>
              <a:t>4</a:t>
            </a:fld>
            <a:endParaRPr lang="en-US" altLang="en-US"/>
          </a:p>
        </p:txBody>
      </p:sp>
      <p:sp>
        <p:nvSpPr>
          <p:cNvPr id="70659" name="Rectangle 2">
            <a:extLst>
              <a:ext uri="{FF2B5EF4-FFF2-40B4-BE49-F238E27FC236}">
                <a16:creationId xmlns:a16="http://schemas.microsoft.com/office/drawing/2014/main" id="{E76D0BA2-5624-4825-87F6-027C357521FA}"/>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489577A0-8605-4C4A-A8BD-627981A206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9AE71E20-6183-4B92-993A-10C8E4D315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DF9C7539-3684-43BF-8F22-AF81679300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3796" name="Slide Number Placeholder 3">
            <a:extLst>
              <a:ext uri="{FF2B5EF4-FFF2-40B4-BE49-F238E27FC236}">
                <a16:creationId xmlns:a16="http://schemas.microsoft.com/office/drawing/2014/main" id="{0C69B6BF-968B-40F9-8EF7-781DBDE10B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CB19AD-E09E-4034-9ADB-C9E4042C6E20}" type="slidenum">
              <a:rPr lang="en-US" altLang="en-US" smtClean="0"/>
              <a:pPr>
                <a:spcBef>
                  <a:spcPct val="0"/>
                </a:spcBef>
              </a:pPr>
              <a:t>95</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8B357557-992D-48FF-A8E5-F854D58ED8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ACE9903D-6218-49FB-BCC3-DBD4D1C7FD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6868" name="Slide Number Placeholder 3">
            <a:extLst>
              <a:ext uri="{FF2B5EF4-FFF2-40B4-BE49-F238E27FC236}">
                <a16:creationId xmlns:a16="http://schemas.microsoft.com/office/drawing/2014/main" id="{4C0E06A4-49EC-4147-B36A-89599EAF47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16E7975-6C28-4C9D-B831-C9D1F9B412E4}" type="slidenum">
              <a:rPr lang="en-US" altLang="en-US" smtClean="0"/>
              <a:pPr>
                <a:spcBef>
                  <a:spcPct val="0"/>
                </a:spcBef>
              </a:pPr>
              <a:t>97</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D2BD01AC-A19F-48FE-B871-55CA5A81B5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5B511B99-A243-46EA-AC95-A8F16DFF04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38916" name="Slide Number Placeholder 3">
            <a:extLst>
              <a:ext uri="{FF2B5EF4-FFF2-40B4-BE49-F238E27FC236}">
                <a16:creationId xmlns:a16="http://schemas.microsoft.com/office/drawing/2014/main" id="{C955FD5E-47A9-411F-9A63-5C180AD108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8A9D246-696B-422C-B839-510B597BA85D}" type="slidenum">
              <a:rPr lang="en-US" altLang="en-US" smtClean="0"/>
              <a:pPr>
                <a:spcBef>
                  <a:spcPct val="0"/>
                </a:spcBef>
              </a:pPr>
              <a:t>98</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E6BB751A-264E-4084-9085-EADF0C2ADA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7F718E5E-32D9-4DA7-AB70-7C96A8ECEB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40964" name="Slide Number Placeholder 3">
            <a:extLst>
              <a:ext uri="{FF2B5EF4-FFF2-40B4-BE49-F238E27FC236}">
                <a16:creationId xmlns:a16="http://schemas.microsoft.com/office/drawing/2014/main" id="{833D5E97-3633-46B7-9257-485A2DDE7E0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E0983C-82D9-410A-9784-DA514467D414}" type="slidenum">
              <a:rPr lang="en-US" altLang="en-US" smtClean="0"/>
              <a:pPr>
                <a:spcBef>
                  <a:spcPct val="0"/>
                </a:spcBef>
              </a:pPr>
              <a:t>99</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AE82EBD2-933A-4E2E-871E-2FA6D40957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12D01B03-7747-4784-B4B4-469B7D0784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43012" name="Slide Number Placeholder 3">
            <a:extLst>
              <a:ext uri="{FF2B5EF4-FFF2-40B4-BE49-F238E27FC236}">
                <a16:creationId xmlns:a16="http://schemas.microsoft.com/office/drawing/2014/main" id="{B37A3B07-A788-460F-9FA6-A97971023D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76DC58-E030-4C1E-82C5-FB0CB8A4FFA3}" type="slidenum">
              <a:rPr lang="en-US" altLang="en-US" smtClean="0"/>
              <a:pPr>
                <a:spcBef>
                  <a:spcPct val="0"/>
                </a:spcBef>
              </a:pPr>
              <a:t>100</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30CDC16F-A759-4172-87FB-52CB27CF7D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574712B7-955A-4D4F-A890-D98AFF230F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a:p>
        </p:txBody>
      </p:sp>
      <p:sp>
        <p:nvSpPr>
          <p:cNvPr id="45060" name="Slide Number Placeholder 3">
            <a:extLst>
              <a:ext uri="{FF2B5EF4-FFF2-40B4-BE49-F238E27FC236}">
                <a16:creationId xmlns:a16="http://schemas.microsoft.com/office/drawing/2014/main" id="{76D78931-E0D9-4DC4-88EE-C8565F33D4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79FECE-8569-47D9-A506-825808FCBBFE}" type="slidenum">
              <a:rPr lang="en-US" altLang="en-US" smtClean="0"/>
              <a:pPr>
                <a:spcBef>
                  <a:spcPct val="0"/>
                </a:spcBef>
              </a:pPr>
              <a:t>101</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6A89D5F1-A8E7-4904-975C-211CF412F3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3B6F0118-ADD7-486E-9EC3-36AF1967FC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49156" name="Slide Number Placeholder 3">
            <a:extLst>
              <a:ext uri="{FF2B5EF4-FFF2-40B4-BE49-F238E27FC236}">
                <a16:creationId xmlns:a16="http://schemas.microsoft.com/office/drawing/2014/main" id="{C87F434A-C928-430F-985D-21C6F022E3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C95807-F127-444E-895D-D6E826BE6354}" type="slidenum">
              <a:rPr lang="en-GB" altLang="en-US" smtClean="0">
                <a:latin typeface="Calibri" panose="020F0502020204030204" pitchFamily="34" charset="0"/>
              </a:rPr>
              <a:pPr/>
              <a:t>104</a:t>
            </a:fld>
            <a:endParaRPr lang="en-GB" altLang="en-US">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
            <a:extLst>
              <a:ext uri="{FF2B5EF4-FFF2-40B4-BE49-F238E27FC236}">
                <a16:creationId xmlns:a16="http://schemas.microsoft.com/office/drawing/2014/main" id="{94D8FE97-C5F4-4E11-B619-F0251651DA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Rectangle 2">
            <a:extLst>
              <a:ext uri="{FF2B5EF4-FFF2-40B4-BE49-F238E27FC236}">
                <a16:creationId xmlns:a16="http://schemas.microsoft.com/office/drawing/2014/main" id="{16346A68-A6EE-43D0-97F8-3238062FEF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A3686B69-023B-48FB-951A-E8B55C0489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A93BC39-CA72-4F2E-83F6-6985EC5F44F4}" type="slidenum">
              <a:rPr lang="en-US" altLang="en-US" sz="1300" smtClean="0">
                <a:latin typeface="Calibri" panose="020F0502020204030204" pitchFamily="34" charset="0"/>
                <a:cs typeface="Arial" panose="020B0604020202020204" pitchFamily="34" charset="0"/>
              </a:rPr>
              <a:pPr>
                <a:spcBef>
                  <a:spcPct val="0"/>
                </a:spcBef>
              </a:pPr>
              <a:t>7</a:t>
            </a:fld>
            <a:endParaRPr lang="en-US" altLang="en-US" sz="1300">
              <a:latin typeface="Calibri" panose="020F0502020204030204" pitchFamily="34" charset="0"/>
              <a:cs typeface="Arial" panose="020B0604020202020204" pitchFamily="34" charset="0"/>
            </a:endParaRPr>
          </a:p>
        </p:txBody>
      </p:sp>
      <p:sp>
        <p:nvSpPr>
          <p:cNvPr id="43011" name="Rectangle 2">
            <a:extLst>
              <a:ext uri="{FF2B5EF4-FFF2-40B4-BE49-F238E27FC236}">
                <a16:creationId xmlns:a16="http://schemas.microsoft.com/office/drawing/2014/main" id="{A86CED4E-0331-4439-8328-4EBDE7DAEA4D}"/>
              </a:ext>
            </a:extLst>
          </p:cNvPr>
          <p:cNvSpPr>
            <a:spLocks noGrp="1" noRot="1" noChangeAspect="1" noChangeArrowheads="1" noTextEdit="1"/>
          </p:cNvSpPr>
          <p:nvPr>
            <p:ph type="sldImg"/>
          </p:nvPr>
        </p:nvSpPr>
        <p:spPr>
          <a:xfrm>
            <a:off x="393700" y="692150"/>
            <a:ext cx="6070600" cy="3416300"/>
          </a:xfrm>
          <a:ln cap="flat"/>
        </p:spPr>
      </p:sp>
      <p:sp>
        <p:nvSpPr>
          <p:cNvPr id="43012" name="Rectangle 3">
            <a:extLst>
              <a:ext uri="{FF2B5EF4-FFF2-40B4-BE49-F238E27FC236}">
                <a16:creationId xmlns:a16="http://schemas.microsoft.com/office/drawing/2014/main" id="{EB281C68-4234-4602-A0D0-DA3B482D77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35365417-119B-468B-90BE-B02237A5B4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defRPr>
            </a:lvl1pPr>
            <a:lvl2pPr marL="742950" indent="-285750" defTabSz="990600">
              <a:defRPr sz="2400">
                <a:solidFill>
                  <a:schemeClr val="tx1"/>
                </a:solidFill>
                <a:latin typeface="Times New Roman" panose="02020603050405020304" pitchFamily="18" charset="0"/>
              </a:defRPr>
            </a:lvl2pPr>
            <a:lvl3pPr marL="1143000" indent="-228600" defTabSz="990600">
              <a:defRPr sz="2400">
                <a:solidFill>
                  <a:schemeClr val="tx1"/>
                </a:solidFill>
                <a:latin typeface="Times New Roman" panose="02020603050405020304" pitchFamily="18" charset="0"/>
              </a:defRPr>
            </a:lvl3pPr>
            <a:lvl4pPr marL="1600200" indent="-228600" defTabSz="990600">
              <a:defRPr sz="2400">
                <a:solidFill>
                  <a:schemeClr val="tx1"/>
                </a:solidFill>
                <a:latin typeface="Times New Roman" panose="02020603050405020304" pitchFamily="18" charset="0"/>
              </a:defRPr>
            </a:lvl4pPr>
            <a:lvl5pPr marL="2057400" indent="-228600" defTabSz="990600">
              <a:defRPr sz="24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defRPr>
            </a:lvl9pPr>
          </a:lstStyle>
          <a:p>
            <a:fld id="{4D766489-5D09-4154-91EE-5962F6556B74}" type="slidenum">
              <a:rPr lang="en-US" altLang="en-US" sz="1300" smtClean="0">
                <a:latin typeface="Arial" panose="020B0604020202020204" pitchFamily="34" charset="0"/>
              </a:rPr>
              <a:pPr/>
              <a:t>8</a:t>
            </a:fld>
            <a:endParaRPr lang="en-US" altLang="en-US" sz="1300">
              <a:latin typeface="Arial" panose="020B0604020202020204" pitchFamily="34" charset="0"/>
            </a:endParaRPr>
          </a:p>
        </p:txBody>
      </p:sp>
      <p:sp>
        <p:nvSpPr>
          <p:cNvPr id="47107" name="Rectangle 2">
            <a:extLst>
              <a:ext uri="{FF2B5EF4-FFF2-40B4-BE49-F238E27FC236}">
                <a16:creationId xmlns:a16="http://schemas.microsoft.com/office/drawing/2014/main" id="{288E2BEA-7983-4AA4-A825-D6D093EABEE1}"/>
              </a:ext>
            </a:extLst>
          </p:cNvPr>
          <p:cNvSpPr>
            <a:spLocks noGrp="1" noRot="1" noChangeAspect="1" noChangeArrowheads="1" noTextEdit="1"/>
          </p:cNvSpPr>
          <p:nvPr>
            <p:ph type="sldImg"/>
          </p:nvPr>
        </p:nvSpPr>
        <p:spPr>
          <a:xfrm>
            <a:off x="139700" y="768350"/>
            <a:ext cx="6819900" cy="3836988"/>
          </a:xfrm>
          <a:ln/>
        </p:spPr>
      </p:sp>
      <p:sp>
        <p:nvSpPr>
          <p:cNvPr id="47108" name="Rectangle 3">
            <a:extLst>
              <a:ext uri="{FF2B5EF4-FFF2-40B4-BE49-F238E27FC236}">
                <a16:creationId xmlns:a16="http://schemas.microsoft.com/office/drawing/2014/main" id="{A749888D-4DCC-4E0C-ADF9-7C8FD86750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709AB70F-3E60-4550-BCCA-F41DA71C11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01CE38-F430-4C7C-A518-E5C251F359AD}" type="slidenum">
              <a:rPr lang="en-US" altLang="en-US" sz="1300" smtClean="0">
                <a:latin typeface="Calibri" panose="020F0502020204030204" pitchFamily="34" charset="0"/>
                <a:cs typeface="Arial" panose="020B0604020202020204" pitchFamily="34" charset="0"/>
              </a:rPr>
              <a:pPr>
                <a:spcBef>
                  <a:spcPct val="0"/>
                </a:spcBef>
              </a:pPr>
              <a:t>9</a:t>
            </a:fld>
            <a:endParaRPr lang="en-US" altLang="en-US" sz="1300">
              <a:latin typeface="Calibri" panose="020F0502020204030204" pitchFamily="34" charset="0"/>
              <a:cs typeface="Arial" panose="020B0604020202020204" pitchFamily="34" charset="0"/>
            </a:endParaRPr>
          </a:p>
        </p:txBody>
      </p:sp>
      <p:sp>
        <p:nvSpPr>
          <p:cNvPr id="45059" name="Rectangle 2">
            <a:extLst>
              <a:ext uri="{FF2B5EF4-FFF2-40B4-BE49-F238E27FC236}">
                <a16:creationId xmlns:a16="http://schemas.microsoft.com/office/drawing/2014/main" id="{E638F2FA-DEFF-4928-912C-0FC4B7637B88}"/>
              </a:ext>
            </a:extLst>
          </p:cNvPr>
          <p:cNvSpPr>
            <a:spLocks noGrp="1" noRot="1" noChangeAspect="1" noChangeArrowheads="1" noTextEdit="1"/>
          </p:cNvSpPr>
          <p:nvPr>
            <p:ph type="sldImg"/>
          </p:nvPr>
        </p:nvSpPr>
        <p:spPr>
          <a:xfrm>
            <a:off x="393700" y="692150"/>
            <a:ext cx="6070600" cy="3416300"/>
          </a:xfrm>
          <a:ln cap="flat"/>
        </p:spPr>
      </p:sp>
      <p:sp>
        <p:nvSpPr>
          <p:cNvPr id="45060" name="Rectangle 3">
            <a:extLst>
              <a:ext uri="{FF2B5EF4-FFF2-40B4-BE49-F238E27FC236}">
                <a16:creationId xmlns:a16="http://schemas.microsoft.com/office/drawing/2014/main" id="{9239739D-D39B-413C-8A39-C7A537F9CF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EA326150-7150-46DA-9A35-4900CC1394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defRPr>
            </a:lvl1pPr>
            <a:lvl2pPr marL="742950" indent="-285750" defTabSz="990600">
              <a:defRPr sz="2400">
                <a:solidFill>
                  <a:schemeClr val="tx1"/>
                </a:solidFill>
                <a:latin typeface="Times New Roman" panose="02020603050405020304" pitchFamily="18" charset="0"/>
              </a:defRPr>
            </a:lvl2pPr>
            <a:lvl3pPr marL="1143000" indent="-228600" defTabSz="990600">
              <a:defRPr sz="2400">
                <a:solidFill>
                  <a:schemeClr val="tx1"/>
                </a:solidFill>
                <a:latin typeface="Times New Roman" panose="02020603050405020304" pitchFamily="18" charset="0"/>
              </a:defRPr>
            </a:lvl3pPr>
            <a:lvl4pPr marL="1600200" indent="-228600" defTabSz="990600">
              <a:defRPr sz="2400">
                <a:solidFill>
                  <a:schemeClr val="tx1"/>
                </a:solidFill>
                <a:latin typeface="Times New Roman" panose="02020603050405020304" pitchFamily="18" charset="0"/>
              </a:defRPr>
            </a:lvl4pPr>
            <a:lvl5pPr marL="2057400" indent="-228600" defTabSz="990600">
              <a:defRPr sz="24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defRPr>
            </a:lvl9pPr>
          </a:lstStyle>
          <a:p>
            <a:fld id="{50B6F9CA-5421-4AF1-914C-32695FEF7764}" type="slidenum">
              <a:rPr lang="en-US" altLang="en-US" sz="1300" smtClean="0">
                <a:latin typeface="Arial" panose="020B0604020202020204" pitchFamily="34" charset="0"/>
              </a:rPr>
              <a:pPr/>
              <a:t>10</a:t>
            </a:fld>
            <a:endParaRPr lang="en-US" altLang="en-US" sz="1300">
              <a:latin typeface="Arial" panose="020B0604020202020204" pitchFamily="34" charset="0"/>
            </a:endParaRPr>
          </a:p>
        </p:txBody>
      </p:sp>
      <p:sp>
        <p:nvSpPr>
          <p:cNvPr id="49155" name="Rectangle 2">
            <a:extLst>
              <a:ext uri="{FF2B5EF4-FFF2-40B4-BE49-F238E27FC236}">
                <a16:creationId xmlns:a16="http://schemas.microsoft.com/office/drawing/2014/main" id="{80770244-2D0C-464E-B510-D3EB8AC897A4}"/>
              </a:ext>
            </a:extLst>
          </p:cNvPr>
          <p:cNvSpPr>
            <a:spLocks noGrp="1" noRot="1" noChangeAspect="1" noChangeArrowheads="1" noTextEdit="1"/>
          </p:cNvSpPr>
          <p:nvPr>
            <p:ph type="sldImg"/>
          </p:nvPr>
        </p:nvSpPr>
        <p:spPr>
          <a:xfrm>
            <a:off x="139700" y="768350"/>
            <a:ext cx="6819900" cy="3836988"/>
          </a:xfrm>
          <a:ln/>
        </p:spPr>
      </p:sp>
      <p:sp>
        <p:nvSpPr>
          <p:cNvPr id="49156" name="Rectangle 3">
            <a:extLst>
              <a:ext uri="{FF2B5EF4-FFF2-40B4-BE49-F238E27FC236}">
                <a16:creationId xmlns:a16="http://schemas.microsoft.com/office/drawing/2014/main" id="{56FB8B58-4EFA-491A-A8E0-F893610537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BC383AA5-7A9E-4A3C-A837-B627332F5B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defRPr>
            </a:lvl1pPr>
            <a:lvl2pPr marL="742950" indent="-285750" defTabSz="990600">
              <a:defRPr sz="2400">
                <a:solidFill>
                  <a:schemeClr val="tx1"/>
                </a:solidFill>
                <a:latin typeface="Times New Roman" panose="02020603050405020304" pitchFamily="18" charset="0"/>
              </a:defRPr>
            </a:lvl2pPr>
            <a:lvl3pPr marL="1143000" indent="-228600" defTabSz="990600">
              <a:defRPr sz="2400">
                <a:solidFill>
                  <a:schemeClr val="tx1"/>
                </a:solidFill>
                <a:latin typeface="Times New Roman" panose="02020603050405020304" pitchFamily="18" charset="0"/>
              </a:defRPr>
            </a:lvl3pPr>
            <a:lvl4pPr marL="1600200" indent="-228600" defTabSz="990600">
              <a:defRPr sz="2400">
                <a:solidFill>
                  <a:schemeClr val="tx1"/>
                </a:solidFill>
                <a:latin typeface="Times New Roman" panose="02020603050405020304" pitchFamily="18" charset="0"/>
              </a:defRPr>
            </a:lvl4pPr>
            <a:lvl5pPr marL="2057400" indent="-228600" defTabSz="990600">
              <a:defRPr sz="24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defRPr>
            </a:lvl9pPr>
          </a:lstStyle>
          <a:p>
            <a:fld id="{3F2DEDAC-62E7-403A-94C9-B46B500BB20A}" type="slidenum">
              <a:rPr lang="en-US" altLang="en-US" sz="1300" smtClean="0">
                <a:latin typeface="Arial" panose="020B0604020202020204" pitchFamily="34" charset="0"/>
              </a:rPr>
              <a:pPr/>
              <a:t>11</a:t>
            </a:fld>
            <a:endParaRPr lang="en-US" altLang="en-US" sz="1300">
              <a:latin typeface="Arial" panose="020B0604020202020204" pitchFamily="34" charset="0"/>
            </a:endParaRPr>
          </a:p>
        </p:txBody>
      </p:sp>
      <p:sp>
        <p:nvSpPr>
          <p:cNvPr id="51203" name="Rectangle 2">
            <a:extLst>
              <a:ext uri="{FF2B5EF4-FFF2-40B4-BE49-F238E27FC236}">
                <a16:creationId xmlns:a16="http://schemas.microsoft.com/office/drawing/2014/main" id="{4CE2C9C3-A0FC-4C46-AE1E-449BEB156406}"/>
              </a:ext>
            </a:extLst>
          </p:cNvPr>
          <p:cNvSpPr>
            <a:spLocks noGrp="1" noRot="1" noChangeAspect="1" noChangeArrowheads="1" noTextEdit="1"/>
          </p:cNvSpPr>
          <p:nvPr>
            <p:ph type="sldImg"/>
          </p:nvPr>
        </p:nvSpPr>
        <p:spPr>
          <a:xfrm>
            <a:off x="139700" y="768350"/>
            <a:ext cx="6819900" cy="3836988"/>
          </a:xfrm>
          <a:ln/>
        </p:spPr>
      </p:sp>
      <p:sp>
        <p:nvSpPr>
          <p:cNvPr id="51204" name="Rectangle 3">
            <a:extLst>
              <a:ext uri="{FF2B5EF4-FFF2-40B4-BE49-F238E27FC236}">
                <a16:creationId xmlns:a16="http://schemas.microsoft.com/office/drawing/2014/main" id="{09A5D94B-E018-4F4B-9706-0DC638AF2E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549B8922-9D83-4456-A47F-5ADE28D84D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defRPr>
            </a:lvl1pPr>
            <a:lvl2pPr marL="742950" indent="-285750" defTabSz="990600">
              <a:defRPr sz="2400">
                <a:solidFill>
                  <a:schemeClr val="tx1"/>
                </a:solidFill>
                <a:latin typeface="Times New Roman" panose="02020603050405020304" pitchFamily="18" charset="0"/>
              </a:defRPr>
            </a:lvl2pPr>
            <a:lvl3pPr marL="1143000" indent="-228600" defTabSz="990600">
              <a:defRPr sz="2400">
                <a:solidFill>
                  <a:schemeClr val="tx1"/>
                </a:solidFill>
                <a:latin typeface="Times New Roman" panose="02020603050405020304" pitchFamily="18" charset="0"/>
              </a:defRPr>
            </a:lvl3pPr>
            <a:lvl4pPr marL="1600200" indent="-228600" defTabSz="990600">
              <a:defRPr sz="2400">
                <a:solidFill>
                  <a:schemeClr val="tx1"/>
                </a:solidFill>
                <a:latin typeface="Times New Roman" panose="02020603050405020304" pitchFamily="18" charset="0"/>
              </a:defRPr>
            </a:lvl4pPr>
            <a:lvl5pPr marL="2057400" indent="-228600" defTabSz="990600">
              <a:defRPr sz="24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defRPr>
            </a:lvl9pPr>
          </a:lstStyle>
          <a:p>
            <a:fld id="{BB881B30-5EE7-45F0-A0F3-AAE98E55B75F}" type="slidenum">
              <a:rPr lang="en-US" altLang="en-US" sz="1300" smtClean="0">
                <a:latin typeface="Arial" panose="020B0604020202020204" pitchFamily="34" charset="0"/>
              </a:rPr>
              <a:pPr/>
              <a:t>12</a:t>
            </a:fld>
            <a:endParaRPr lang="en-US" altLang="en-US" sz="1300">
              <a:latin typeface="Arial" panose="020B0604020202020204" pitchFamily="34" charset="0"/>
            </a:endParaRPr>
          </a:p>
        </p:txBody>
      </p:sp>
      <p:sp>
        <p:nvSpPr>
          <p:cNvPr id="53251" name="Rectangle 2">
            <a:extLst>
              <a:ext uri="{FF2B5EF4-FFF2-40B4-BE49-F238E27FC236}">
                <a16:creationId xmlns:a16="http://schemas.microsoft.com/office/drawing/2014/main" id="{C394E74F-A148-4841-AB02-A34854841AC2}"/>
              </a:ext>
            </a:extLst>
          </p:cNvPr>
          <p:cNvSpPr>
            <a:spLocks noGrp="1" noRot="1" noChangeAspect="1" noChangeArrowheads="1" noTextEdit="1"/>
          </p:cNvSpPr>
          <p:nvPr>
            <p:ph type="sldImg"/>
          </p:nvPr>
        </p:nvSpPr>
        <p:spPr>
          <a:xfrm>
            <a:off x="139700" y="768350"/>
            <a:ext cx="6819900" cy="3836988"/>
          </a:xfrm>
          <a:ln/>
        </p:spPr>
      </p:sp>
      <p:sp>
        <p:nvSpPr>
          <p:cNvPr id="53252" name="Rectangle 3">
            <a:extLst>
              <a:ext uri="{FF2B5EF4-FFF2-40B4-BE49-F238E27FC236}">
                <a16:creationId xmlns:a16="http://schemas.microsoft.com/office/drawing/2014/main" id="{A1724BE8-858A-4DBD-8CF8-DBB7FC3308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83538-704B-4CF9-AECD-288902653F27}" type="slidenum">
              <a:rPr kumimoji="0" lang="en-US" altLang="zh-TW" sz="1200" b="0" i="0" u="none" strike="noStrike" kern="1200" cap="none" spc="0" normalizeH="0" baseline="0" noProof="0" smtClean="0">
                <a:ln>
                  <a:noFill/>
                </a:ln>
                <a:solidFill>
                  <a:prstClr val="black"/>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zh-TW" sz="12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411" name="Rectangle 2"/>
          <p:cNvSpPr>
            <a:spLocks noGrp="1" noRot="1" noChangeAspect="1" noChangeArrowheads="1" noTextEdit="1"/>
          </p:cNvSpPr>
          <p:nvPr>
            <p:ph type="sldImg"/>
          </p:nvPr>
        </p:nvSpPr>
        <p:spPr>
          <a:xfrm>
            <a:off x="393700" y="692150"/>
            <a:ext cx="6070600" cy="3416300"/>
          </a:xfrm>
          <a:ln cap="flat"/>
        </p:spPr>
      </p:sp>
      <p:sp>
        <p:nvSpPr>
          <p:cNvPr id="17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918D-8BBB-4042-814B-4CB038E6CF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158FFA-68A2-43E8-95CC-2B449A63F5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54636A-6BAB-415A-86C2-AC05436855AF}"/>
              </a:ext>
            </a:extLst>
          </p:cNvPr>
          <p:cNvSpPr>
            <a:spLocks noGrp="1"/>
          </p:cNvSpPr>
          <p:nvPr>
            <p:ph type="dt" sz="half" idx="10"/>
          </p:nvPr>
        </p:nvSpPr>
        <p:spPr/>
        <p:txBody>
          <a:bodyPr/>
          <a:lstStyle/>
          <a:p>
            <a:fld id="{8999FC3A-B66A-4C5A-A94C-D39F968BC572}" type="datetimeFigureOut">
              <a:rPr lang="en-US" smtClean="0"/>
              <a:t>1/5/2024</a:t>
            </a:fld>
            <a:endParaRPr lang="en-US"/>
          </a:p>
        </p:txBody>
      </p:sp>
      <p:sp>
        <p:nvSpPr>
          <p:cNvPr id="5" name="Footer Placeholder 4">
            <a:extLst>
              <a:ext uri="{FF2B5EF4-FFF2-40B4-BE49-F238E27FC236}">
                <a16:creationId xmlns:a16="http://schemas.microsoft.com/office/drawing/2014/main" id="{BB37B4B9-DA36-4ED0-AD59-43B9B542D6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D8EDEB-DF7B-4C9A-95C8-6C69517019BE}"/>
              </a:ext>
            </a:extLst>
          </p:cNvPr>
          <p:cNvSpPr>
            <a:spLocks noGrp="1"/>
          </p:cNvSpPr>
          <p:nvPr>
            <p:ph type="sldNum" sz="quarter" idx="12"/>
          </p:nvPr>
        </p:nvSpPr>
        <p:spPr/>
        <p:txBody>
          <a:bodyPr/>
          <a:lstStyle/>
          <a:p>
            <a:fld id="{1F4BCC34-6496-4DF0-9CF0-1BFEC593E87D}" type="slidenum">
              <a:rPr lang="en-US" smtClean="0"/>
              <a:t>‹#›</a:t>
            </a:fld>
            <a:endParaRPr lang="en-US"/>
          </a:p>
        </p:txBody>
      </p:sp>
    </p:spTree>
    <p:extLst>
      <p:ext uri="{BB962C8B-B14F-4D97-AF65-F5344CB8AC3E}">
        <p14:creationId xmlns:p14="http://schemas.microsoft.com/office/powerpoint/2010/main" val="1128896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28F9-8F35-4A17-89E5-871B286FE2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5D8BA8-DDBB-4639-AECF-852901C49D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BC890-F6AF-4F46-A121-B67C4DB9DAE2}"/>
              </a:ext>
            </a:extLst>
          </p:cNvPr>
          <p:cNvSpPr>
            <a:spLocks noGrp="1"/>
          </p:cNvSpPr>
          <p:nvPr>
            <p:ph type="dt" sz="half" idx="10"/>
          </p:nvPr>
        </p:nvSpPr>
        <p:spPr/>
        <p:txBody>
          <a:bodyPr/>
          <a:lstStyle/>
          <a:p>
            <a:fld id="{8999FC3A-B66A-4C5A-A94C-D39F968BC572}" type="datetimeFigureOut">
              <a:rPr lang="en-US" smtClean="0"/>
              <a:t>1/5/2024</a:t>
            </a:fld>
            <a:endParaRPr lang="en-US"/>
          </a:p>
        </p:txBody>
      </p:sp>
      <p:sp>
        <p:nvSpPr>
          <p:cNvPr id="5" name="Footer Placeholder 4">
            <a:extLst>
              <a:ext uri="{FF2B5EF4-FFF2-40B4-BE49-F238E27FC236}">
                <a16:creationId xmlns:a16="http://schemas.microsoft.com/office/drawing/2014/main" id="{0BD09E6C-6527-4E8D-A1F1-4245EE99C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81231-1F35-433C-AA3B-28EF64CB7B47}"/>
              </a:ext>
            </a:extLst>
          </p:cNvPr>
          <p:cNvSpPr>
            <a:spLocks noGrp="1"/>
          </p:cNvSpPr>
          <p:nvPr>
            <p:ph type="sldNum" sz="quarter" idx="12"/>
          </p:nvPr>
        </p:nvSpPr>
        <p:spPr/>
        <p:txBody>
          <a:bodyPr/>
          <a:lstStyle/>
          <a:p>
            <a:fld id="{1F4BCC34-6496-4DF0-9CF0-1BFEC593E87D}" type="slidenum">
              <a:rPr lang="en-US" smtClean="0"/>
              <a:t>‹#›</a:t>
            </a:fld>
            <a:endParaRPr lang="en-US"/>
          </a:p>
        </p:txBody>
      </p:sp>
    </p:spTree>
    <p:extLst>
      <p:ext uri="{BB962C8B-B14F-4D97-AF65-F5344CB8AC3E}">
        <p14:creationId xmlns:p14="http://schemas.microsoft.com/office/powerpoint/2010/main" val="3483610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D876E0-D092-46D5-AEBC-1C6F51BD4C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20036F-5CA7-40B9-ADEC-4D284BB6B2E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B82357-C75D-48C1-8816-1CC413D10159}"/>
              </a:ext>
            </a:extLst>
          </p:cNvPr>
          <p:cNvSpPr>
            <a:spLocks noGrp="1"/>
          </p:cNvSpPr>
          <p:nvPr>
            <p:ph type="dt" sz="half" idx="10"/>
          </p:nvPr>
        </p:nvSpPr>
        <p:spPr/>
        <p:txBody>
          <a:bodyPr/>
          <a:lstStyle/>
          <a:p>
            <a:fld id="{8999FC3A-B66A-4C5A-A94C-D39F968BC572}" type="datetimeFigureOut">
              <a:rPr lang="en-US" smtClean="0"/>
              <a:t>1/5/2024</a:t>
            </a:fld>
            <a:endParaRPr lang="en-US"/>
          </a:p>
        </p:txBody>
      </p:sp>
      <p:sp>
        <p:nvSpPr>
          <p:cNvPr id="5" name="Footer Placeholder 4">
            <a:extLst>
              <a:ext uri="{FF2B5EF4-FFF2-40B4-BE49-F238E27FC236}">
                <a16:creationId xmlns:a16="http://schemas.microsoft.com/office/drawing/2014/main" id="{7AB97D78-1E5F-43A1-B292-55C36DB5A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F3D0F-03BE-4D8F-9050-0C7DECF38B6E}"/>
              </a:ext>
            </a:extLst>
          </p:cNvPr>
          <p:cNvSpPr>
            <a:spLocks noGrp="1"/>
          </p:cNvSpPr>
          <p:nvPr>
            <p:ph type="sldNum" sz="quarter" idx="12"/>
          </p:nvPr>
        </p:nvSpPr>
        <p:spPr/>
        <p:txBody>
          <a:bodyPr/>
          <a:lstStyle/>
          <a:p>
            <a:fld id="{1F4BCC34-6496-4DF0-9CF0-1BFEC593E87D}" type="slidenum">
              <a:rPr lang="en-US" smtClean="0"/>
              <a:t>‹#›</a:t>
            </a:fld>
            <a:endParaRPr lang="en-US"/>
          </a:p>
        </p:txBody>
      </p:sp>
    </p:spTree>
    <p:extLst>
      <p:ext uri="{BB962C8B-B14F-4D97-AF65-F5344CB8AC3E}">
        <p14:creationId xmlns:p14="http://schemas.microsoft.com/office/powerpoint/2010/main" val="1819866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6200" y="247650"/>
            <a:ext cx="10464800" cy="647700"/>
          </a:xfrm>
        </p:spPr>
        <p:txBody>
          <a:bodyPr/>
          <a:lstStyle/>
          <a:p>
            <a:r>
              <a:rPr lang="en-US"/>
              <a:t>Click to edit Master title style</a:t>
            </a:r>
          </a:p>
        </p:txBody>
      </p:sp>
      <p:sp>
        <p:nvSpPr>
          <p:cNvPr id="3" name="Text Placeholder 2"/>
          <p:cNvSpPr>
            <a:spLocks noGrp="1"/>
          </p:cNvSpPr>
          <p:nvPr>
            <p:ph type="body" sz="half" idx="1"/>
          </p:nvPr>
        </p:nvSpPr>
        <p:spPr>
          <a:xfrm>
            <a:off x="787401" y="1123950"/>
            <a:ext cx="54737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4301" y="1123950"/>
            <a:ext cx="54737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BB91B7-CDF8-4FBC-A615-817C8BED8F1C}"/>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2F71FDDA-DE1C-438E-BFC4-4B51CFE9A97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8E4459F-DA23-4F65-BFD7-2FB80A1EA652}"/>
              </a:ext>
            </a:extLst>
          </p:cNvPr>
          <p:cNvSpPr>
            <a:spLocks noGrp="1"/>
          </p:cNvSpPr>
          <p:nvPr>
            <p:ph type="sldNum" sz="quarter" idx="12"/>
          </p:nvPr>
        </p:nvSpPr>
        <p:spPr/>
        <p:txBody>
          <a:bodyPr/>
          <a:lstStyle>
            <a:lvl1pPr>
              <a:defRPr/>
            </a:lvl1pPr>
          </a:lstStyle>
          <a:p>
            <a:pPr>
              <a:defRPr/>
            </a:pPr>
            <a:fld id="{A4CD9DC0-EC84-4ADC-896D-D0D833E9F6D5}" type="slidenum">
              <a:rPr lang="en-US" altLang="en-US"/>
              <a:pPr>
                <a:defRPr/>
              </a:pPr>
              <a:t>‹#›</a:t>
            </a:fld>
            <a:endParaRPr lang="en-US" altLang="en-US"/>
          </a:p>
        </p:txBody>
      </p:sp>
    </p:spTree>
    <p:extLst>
      <p:ext uri="{BB962C8B-B14F-4D97-AF65-F5344CB8AC3E}">
        <p14:creationId xmlns:p14="http://schemas.microsoft.com/office/powerpoint/2010/main" val="4068413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F452E49-E412-4F65-A3E3-A9926AAEE36D}" type="datetime1">
              <a:rPr lang="en-US" smtClean="0"/>
              <a:t>1/5/2024</a:t>
            </a:fld>
            <a:endParaRPr lang="en-IN"/>
          </a:p>
        </p:txBody>
      </p:sp>
      <p:sp>
        <p:nvSpPr>
          <p:cNvPr id="5" name="Footer Placeholder 4"/>
          <p:cNvSpPr>
            <a:spLocks noGrp="1"/>
          </p:cNvSpPr>
          <p:nvPr>
            <p:ph type="ftr" sz="quarter" idx="11"/>
          </p:nvPr>
        </p:nvSpPr>
        <p:spPr/>
        <p:txBody>
          <a:bodyPr/>
          <a:lstStyle/>
          <a:p>
            <a:r>
              <a:rPr lang="en-IN"/>
              <a:t>Dr. Munendra</a:t>
            </a:r>
          </a:p>
        </p:txBody>
      </p:sp>
      <p:sp>
        <p:nvSpPr>
          <p:cNvPr id="6" name="Slide Number Placeholder 5"/>
          <p:cNvSpPr>
            <a:spLocks noGrp="1"/>
          </p:cNvSpPr>
          <p:nvPr>
            <p:ph type="sldNum" sz="quarter" idx="12"/>
          </p:nvPr>
        </p:nvSpPr>
        <p:spPr/>
        <p:txBody>
          <a:bodyPr/>
          <a:lstStyle/>
          <a:p>
            <a:fld id="{BEAE6EC6-D0A9-4670-ADB7-091545D2DD79}" type="slidenum">
              <a:rPr lang="en-IN" smtClean="0"/>
              <a:pPr/>
              <a:t>‹#›</a:t>
            </a:fld>
            <a:endParaRPr lang="en-IN"/>
          </a:p>
        </p:txBody>
      </p:sp>
    </p:spTree>
    <p:extLst>
      <p:ext uri="{BB962C8B-B14F-4D97-AF65-F5344CB8AC3E}">
        <p14:creationId xmlns:p14="http://schemas.microsoft.com/office/powerpoint/2010/main" val="3498677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B861C4A-E975-4F12-BCA0-4D94689EDA66}" type="datetime1">
              <a:rPr lang="en-US" smtClean="0"/>
              <a:t>1/5/2024</a:t>
            </a:fld>
            <a:endParaRPr lang="en-IN"/>
          </a:p>
        </p:txBody>
      </p:sp>
      <p:sp>
        <p:nvSpPr>
          <p:cNvPr id="5" name="Footer Placeholder 4"/>
          <p:cNvSpPr>
            <a:spLocks noGrp="1"/>
          </p:cNvSpPr>
          <p:nvPr>
            <p:ph type="ftr" sz="quarter" idx="11"/>
          </p:nvPr>
        </p:nvSpPr>
        <p:spPr/>
        <p:txBody>
          <a:bodyPr/>
          <a:lstStyle/>
          <a:p>
            <a:r>
              <a:rPr lang="en-IN"/>
              <a:t>Dr. Munendra</a:t>
            </a:r>
          </a:p>
        </p:txBody>
      </p:sp>
      <p:sp>
        <p:nvSpPr>
          <p:cNvPr id="6" name="Slide Number Placeholder 5"/>
          <p:cNvSpPr>
            <a:spLocks noGrp="1"/>
          </p:cNvSpPr>
          <p:nvPr>
            <p:ph type="sldNum" sz="quarter" idx="12"/>
          </p:nvPr>
        </p:nvSpPr>
        <p:spPr/>
        <p:txBody>
          <a:bodyPr/>
          <a:lstStyle/>
          <a:p>
            <a:fld id="{BEAE6EC6-D0A9-4670-ADB7-091545D2DD79}" type="slidenum">
              <a:rPr lang="en-IN" smtClean="0"/>
              <a:pPr/>
              <a:t>‹#›</a:t>
            </a:fld>
            <a:endParaRPr lang="en-IN"/>
          </a:p>
        </p:txBody>
      </p:sp>
    </p:spTree>
    <p:extLst>
      <p:ext uri="{BB962C8B-B14F-4D97-AF65-F5344CB8AC3E}">
        <p14:creationId xmlns:p14="http://schemas.microsoft.com/office/powerpoint/2010/main" val="1890924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0891FA-81C3-451A-928F-ECC692EB8A99}" type="datetime1">
              <a:rPr lang="en-US" smtClean="0"/>
              <a:t>1/5/2024</a:t>
            </a:fld>
            <a:endParaRPr lang="en-IN"/>
          </a:p>
        </p:txBody>
      </p:sp>
      <p:sp>
        <p:nvSpPr>
          <p:cNvPr id="5" name="Footer Placeholder 4"/>
          <p:cNvSpPr>
            <a:spLocks noGrp="1"/>
          </p:cNvSpPr>
          <p:nvPr>
            <p:ph type="ftr" sz="quarter" idx="11"/>
          </p:nvPr>
        </p:nvSpPr>
        <p:spPr/>
        <p:txBody>
          <a:bodyPr/>
          <a:lstStyle/>
          <a:p>
            <a:r>
              <a:rPr lang="en-IN"/>
              <a:t>Dr. Munendra</a:t>
            </a:r>
          </a:p>
        </p:txBody>
      </p:sp>
      <p:sp>
        <p:nvSpPr>
          <p:cNvPr id="6" name="Slide Number Placeholder 5"/>
          <p:cNvSpPr>
            <a:spLocks noGrp="1"/>
          </p:cNvSpPr>
          <p:nvPr>
            <p:ph type="sldNum" sz="quarter" idx="12"/>
          </p:nvPr>
        </p:nvSpPr>
        <p:spPr/>
        <p:txBody>
          <a:bodyPr/>
          <a:lstStyle/>
          <a:p>
            <a:fld id="{BEAE6EC6-D0A9-4670-ADB7-091545D2DD79}" type="slidenum">
              <a:rPr lang="en-IN" smtClean="0"/>
              <a:pPr/>
              <a:t>‹#›</a:t>
            </a:fld>
            <a:endParaRPr lang="en-IN"/>
          </a:p>
        </p:txBody>
      </p:sp>
    </p:spTree>
    <p:extLst>
      <p:ext uri="{BB962C8B-B14F-4D97-AF65-F5344CB8AC3E}">
        <p14:creationId xmlns:p14="http://schemas.microsoft.com/office/powerpoint/2010/main" val="3338657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EDFB5B0-4CA8-432F-8697-92B6BA6A24AF}" type="datetime1">
              <a:rPr lang="en-US" smtClean="0"/>
              <a:t>1/5/2024</a:t>
            </a:fld>
            <a:endParaRPr lang="en-IN"/>
          </a:p>
        </p:txBody>
      </p:sp>
      <p:sp>
        <p:nvSpPr>
          <p:cNvPr id="6" name="Footer Placeholder 5"/>
          <p:cNvSpPr>
            <a:spLocks noGrp="1"/>
          </p:cNvSpPr>
          <p:nvPr>
            <p:ph type="ftr" sz="quarter" idx="11"/>
          </p:nvPr>
        </p:nvSpPr>
        <p:spPr/>
        <p:txBody>
          <a:bodyPr/>
          <a:lstStyle/>
          <a:p>
            <a:r>
              <a:rPr lang="en-IN"/>
              <a:t>Dr. Munendra</a:t>
            </a:r>
          </a:p>
        </p:txBody>
      </p:sp>
      <p:sp>
        <p:nvSpPr>
          <p:cNvPr id="7" name="Slide Number Placeholder 6"/>
          <p:cNvSpPr>
            <a:spLocks noGrp="1"/>
          </p:cNvSpPr>
          <p:nvPr>
            <p:ph type="sldNum" sz="quarter" idx="12"/>
          </p:nvPr>
        </p:nvSpPr>
        <p:spPr/>
        <p:txBody>
          <a:bodyPr/>
          <a:lstStyle/>
          <a:p>
            <a:fld id="{BEAE6EC6-D0A9-4670-ADB7-091545D2DD79}" type="slidenum">
              <a:rPr lang="en-IN" smtClean="0"/>
              <a:pPr/>
              <a:t>‹#›</a:t>
            </a:fld>
            <a:endParaRPr lang="en-IN"/>
          </a:p>
        </p:txBody>
      </p:sp>
    </p:spTree>
    <p:extLst>
      <p:ext uri="{BB962C8B-B14F-4D97-AF65-F5344CB8AC3E}">
        <p14:creationId xmlns:p14="http://schemas.microsoft.com/office/powerpoint/2010/main" val="1817842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5DE8A87-9DC4-4EEC-9CAD-EF11B6A726EF}" type="datetime1">
              <a:rPr lang="en-US" smtClean="0"/>
              <a:t>1/5/2024</a:t>
            </a:fld>
            <a:endParaRPr lang="en-IN"/>
          </a:p>
        </p:txBody>
      </p:sp>
      <p:sp>
        <p:nvSpPr>
          <p:cNvPr id="8" name="Footer Placeholder 7"/>
          <p:cNvSpPr>
            <a:spLocks noGrp="1"/>
          </p:cNvSpPr>
          <p:nvPr>
            <p:ph type="ftr" sz="quarter" idx="11"/>
          </p:nvPr>
        </p:nvSpPr>
        <p:spPr/>
        <p:txBody>
          <a:bodyPr/>
          <a:lstStyle/>
          <a:p>
            <a:r>
              <a:rPr lang="en-IN"/>
              <a:t>Dr. Munendra</a:t>
            </a:r>
          </a:p>
        </p:txBody>
      </p:sp>
      <p:sp>
        <p:nvSpPr>
          <p:cNvPr id="9" name="Slide Number Placeholder 8"/>
          <p:cNvSpPr>
            <a:spLocks noGrp="1"/>
          </p:cNvSpPr>
          <p:nvPr>
            <p:ph type="sldNum" sz="quarter" idx="12"/>
          </p:nvPr>
        </p:nvSpPr>
        <p:spPr/>
        <p:txBody>
          <a:bodyPr/>
          <a:lstStyle/>
          <a:p>
            <a:fld id="{BEAE6EC6-D0A9-4670-ADB7-091545D2DD79}" type="slidenum">
              <a:rPr lang="en-IN" smtClean="0"/>
              <a:pPr/>
              <a:t>‹#›</a:t>
            </a:fld>
            <a:endParaRPr lang="en-IN"/>
          </a:p>
        </p:txBody>
      </p:sp>
    </p:spTree>
    <p:extLst>
      <p:ext uri="{BB962C8B-B14F-4D97-AF65-F5344CB8AC3E}">
        <p14:creationId xmlns:p14="http://schemas.microsoft.com/office/powerpoint/2010/main" val="2799629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DD06C60-B235-4172-A967-40DA76B1D9E2}" type="datetime1">
              <a:rPr lang="en-US" smtClean="0"/>
              <a:t>1/5/2024</a:t>
            </a:fld>
            <a:endParaRPr lang="en-IN"/>
          </a:p>
        </p:txBody>
      </p:sp>
      <p:sp>
        <p:nvSpPr>
          <p:cNvPr id="4" name="Footer Placeholder 3"/>
          <p:cNvSpPr>
            <a:spLocks noGrp="1"/>
          </p:cNvSpPr>
          <p:nvPr>
            <p:ph type="ftr" sz="quarter" idx="11"/>
          </p:nvPr>
        </p:nvSpPr>
        <p:spPr/>
        <p:txBody>
          <a:bodyPr/>
          <a:lstStyle/>
          <a:p>
            <a:r>
              <a:rPr lang="en-IN"/>
              <a:t>Dr. Munendra</a:t>
            </a:r>
          </a:p>
        </p:txBody>
      </p:sp>
      <p:sp>
        <p:nvSpPr>
          <p:cNvPr id="5" name="Slide Number Placeholder 4"/>
          <p:cNvSpPr>
            <a:spLocks noGrp="1"/>
          </p:cNvSpPr>
          <p:nvPr>
            <p:ph type="sldNum" sz="quarter" idx="12"/>
          </p:nvPr>
        </p:nvSpPr>
        <p:spPr/>
        <p:txBody>
          <a:bodyPr/>
          <a:lstStyle/>
          <a:p>
            <a:fld id="{BEAE6EC6-D0A9-4670-ADB7-091545D2DD79}" type="slidenum">
              <a:rPr lang="en-IN" smtClean="0"/>
              <a:pPr/>
              <a:t>‹#›</a:t>
            </a:fld>
            <a:endParaRPr lang="en-IN"/>
          </a:p>
        </p:txBody>
      </p:sp>
    </p:spTree>
    <p:extLst>
      <p:ext uri="{BB962C8B-B14F-4D97-AF65-F5344CB8AC3E}">
        <p14:creationId xmlns:p14="http://schemas.microsoft.com/office/powerpoint/2010/main" val="34952401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5A08C-5A0D-4DD2-A84D-988A074039C0}" type="datetime1">
              <a:rPr lang="en-US" smtClean="0"/>
              <a:t>1/5/2024</a:t>
            </a:fld>
            <a:endParaRPr lang="en-IN"/>
          </a:p>
        </p:txBody>
      </p:sp>
      <p:sp>
        <p:nvSpPr>
          <p:cNvPr id="3" name="Footer Placeholder 2"/>
          <p:cNvSpPr>
            <a:spLocks noGrp="1"/>
          </p:cNvSpPr>
          <p:nvPr>
            <p:ph type="ftr" sz="quarter" idx="11"/>
          </p:nvPr>
        </p:nvSpPr>
        <p:spPr/>
        <p:txBody>
          <a:bodyPr/>
          <a:lstStyle/>
          <a:p>
            <a:r>
              <a:rPr lang="en-IN"/>
              <a:t>Dr. Munendra</a:t>
            </a:r>
          </a:p>
        </p:txBody>
      </p:sp>
      <p:sp>
        <p:nvSpPr>
          <p:cNvPr id="4" name="Slide Number Placeholder 3"/>
          <p:cNvSpPr>
            <a:spLocks noGrp="1"/>
          </p:cNvSpPr>
          <p:nvPr>
            <p:ph type="sldNum" sz="quarter" idx="12"/>
          </p:nvPr>
        </p:nvSpPr>
        <p:spPr/>
        <p:txBody>
          <a:bodyPr/>
          <a:lstStyle/>
          <a:p>
            <a:fld id="{BEAE6EC6-D0A9-4670-ADB7-091545D2DD79}" type="slidenum">
              <a:rPr lang="en-IN" smtClean="0"/>
              <a:pPr/>
              <a:t>‹#›</a:t>
            </a:fld>
            <a:endParaRPr lang="en-IN"/>
          </a:p>
        </p:txBody>
      </p:sp>
    </p:spTree>
    <p:extLst>
      <p:ext uri="{BB962C8B-B14F-4D97-AF65-F5344CB8AC3E}">
        <p14:creationId xmlns:p14="http://schemas.microsoft.com/office/powerpoint/2010/main" val="342230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51EA4-3D5B-4DC3-A751-A07B8258DD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6B068-1B05-4A61-A851-66C030DB5E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E894C-6362-402F-8EF4-843D538A8313}"/>
              </a:ext>
            </a:extLst>
          </p:cNvPr>
          <p:cNvSpPr>
            <a:spLocks noGrp="1"/>
          </p:cNvSpPr>
          <p:nvPr>
            <p:ph type="dt" sz="half" idx="10"/>
          </p:nvPr>
        </p:nvSpPr>
        <p:spPr/>
        <p:txBody>
          <a:bodyPr/>
          <a:lstStyle/>
          <a:p>
            <a:fld id="{8999FC3A-B66A-4C5A-A94C-D39F968BC572}" type="datetimeFigureOut">
              <a:rPr lang="en-US" smtClean="0"/>
              <a:t>1/5/2024</a:t>
            </a:fld>
            <a:endParaRPr lang="en-US"/>
          </a:p>
        </p:txBody>
      </p:sp>
      <p:sp>
        <p:nvSpPr>
          <p:cNvPr id="5" name="Footer Placeholder 4">
            <a:extLst>
              <a:ext uri="{FF2B5EF4-FFF2-40B4-BE49-F238E27FC236}">
                <a16:creationId xmlns:a16="http://schemas.microsoft.com/office/drawing/2014/main" id="{4F94F1E2-5C1A-40D2-BB37-141124D09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1B9A2-6A58-49A1-9478-295FF414C4DC}"/>
              </a:ext>
            </a:extLst>
          </p:cNvPr>
          <p:cNvSpPr>
            <a:spLocks noGrp="1"/>
          </p:cNvSpPr>
          <p:nvPr>
            <p:ph type="sldNum" sz="quarter" idx="12"/>
          </p:nvPr>
        </p:nvSpPr>
        <p:spPr/>
        <p:txBody>
          <a:bodyPr/>
          <a:lstStyle/>
          <a:p>
            <a:fld id="{1F4BCC34-6496-4DF0-9CF0-1BFEC593E87D}" type="slidenum">
              <a:rPr lang="en-US" smtClean="0"/>
              <a:t>‹#›</a:t>
            </a:fld>
            <a:endParaRPr lang="en-US"/>
          </a:p>
        </p:txBody>
      </p:sp>
    </p:spTree>
    <p:extLst>
      <p:ext uri="{BB962C8B-B14F-4D97-AF65-F5344CB8AC3E}">
        <p14:creationId xmlns:p14="http://schemas.microsoft.com/office/powerpoint/2010/main" val="3004971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289EF0-0C9E-4AD5-9C1A-5A96170B5DFC}" type="datetime1">
              <a:rPr lang="en-US" smtClean="0"/>
              <a:t>1/5/2024</a:t>
            </a:fld>
            <a:endParaRPr lang="en-IN"/>
          </a:p>
        </p:txBody>
      </p:sp>
      <p:sp>
        <p:nvSpPr>
          <p:cNvPr id="6" name="Footer Placeholder 5"/>
          <p:cNvSpPr>
            <a:spLocks noGrp="1"/>
          </p:cNvSpPr>
          <p:nvPr>
            <p:ph type="ftr" sz="quarter" idx="11"/>
          </p:nvPr>
        </p:nvSpPr>
        <p:spPr/>
        <p:txBody>
          <a:bodyPr/>
          <a:lstStyle/>
          <a:p>
            <a:r>
              <a:rPr lang="en-IN"/>
              <a:t>Dr. Munendra</a:t>
            </a:r>
          </a:p>
        </p:txBody>
      </p:sp>
      <p:sp>
        <p:nvSpPr>
          <p:cNvPr id="7" name="Slide Number Placeholder 6"/>
          <p:cNvSpPr>
            <a:spLocks noGrp="1"/>
          </p:cNvSpPr>
          <p:nvPr>
            <p:ph type="sldNum" sz="quarter" idx="12"/>
          </p:nvPr>
        </p:nvSpPr>
        <p:spPr/>
        <p:txBody>
          <a:bodyPr/>
          <a:lstStyle/>
          <a:p>
            <a:fld id="{BEAE6EC6-D0A9-4670-ADB7-091545D2DD79}" type="slidenum">
              <a:rPr lang="en-IN" smtClean="0"/>
              <a:pPr/>
              <a:t>‹#›</a:t>
            </a:fld>
            <a:endParaRPr lang="en-IN"/>
          </a:p>
        </p:txBody>
      </p:sp>
    </p:spTree>
    <p:extLst>
      <p:ext uri="{BB962C8B-B14F-4D97-AF65-F5344CB8AC3E}">
        <p14:creationId xmlns:p14="http://schemas.microsoft.com/office/powerpoint/2010/main" val="668871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101530-3BA1-4EFA-B9E8-20119EF05133}" type="datetime1">
              <a:rPr lang="en-US" smtClean="0"/>
              <a:t>1/5/2024</a:t>
            </a:fld>
            <a:endParaRPr lang="en-IN"/>
          </a:p>
        </p:txBody>
      </p:sp>
      <p:sp>
        <p:nvSpPr>
          <p:cNvPr id="6" name="Footer Placeholder 5"/>
          <p:cNvSpPr>
            <a:spLocks noGrp="1"/>
          </p:cNvSpPr>
          <p:nvPr>
            <p:ph type="ftr" sz="quarter" idx="11"/>
          </p:nvPr>
        </p:nvSpPr>
        <p:spPr/>
        <p:txBody>
          <a:bodyPr/>
          <a:lstStyle/>
          <a:p>
            <a:r>
              <a:rPr lang="en-IN"/>
              <a:t>Dr. Munendra</a:t>
            </a:r>
          </a:p>
        </p:txBody>
      </p:sp>
      <p:sp>
        <p:nvSpPr>
          <p:cNvPr id="7" name="Slide Number Placeholder 6"/>
          <p:cNvSpPr>
            <a:spLocks noGrp="1"/>
          </p:cNvSpPr>
          <p:nvPr>
            <p:ph type="sldNum" sz="quarter" idx="12"/>
          </p:nvPr>
        </p:nvSpPr>
        <p:spPr/>
        <p:txBody>
          <a:bodyPr/>
          <a:lstStyle/>
          <a:p>
            <a:fld id="{BEAE6EC6-D0A9-4670-ADB7-091545D2DD79}" type="slidenum">
              <a:rPr lang="en-IN" smtClean="0"/>
              <a:pPr/>
              <a:t>‹#›</a:t>
            </a:fld>
            <a:endParaRPr lang="en-IN"/>
          </a:p>
        </p:txBody>
      </p:sp>
    </p:spTree>
    <p:extLst>
      <p:ext uri="{BB962C8B-B14F-4D97-AF65-F5344CB8AC3E}">
        <p14:creationId xmlns:p14="http://schemas.microsoft.com/office/powerpoint/2010/main" val="4037548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4185259-5D28-42E0-A774-D520AEAD72A0}" type="datetime1">
              <a:rPr lang="en-US" smtClean="0"/>
              <a:t>1/5/2024</a:t>
            </a:fld>
            <a:endParaRPr lang="en-IN"/>
          </a:p>
        </p:txBody>
      </p:sp>
      <p:sp>
        <p:nvSpPr>
          <p:cNvPr id="5" name="Footer Placeholder 4"/>
          <p:cNvSpPr>
            <a:spLocks noGrp="1"/>
          </p:cNvSpPr>
          <p:nvPr>
            <p:ph type="ftr" sz="quarter" idx="11"/>
          </p:nvPr>
        </p:nvSpPr>
        <p:spPr/>
        <p:txBody>
          <a:bodyPr/>
          <a:lstStyle/>
          <a:p>
            <a:r>
              <a:rPr lang="en-IN"/>
              <a:t>Dr. Munendra</a:t>
            </a:r>
          </a:p>
        </p:txBody>
      </p:sp>
      <p:sp>
        <p:nvSpPr>
          <p:cNvPr id="6" name="Slide Number Placeholder 5"/>
          <p:cNvSpPr>
            <a:spLocks noGrp="1"/>
          </p:cNvSpPr>
          <p:nvPr>
            <p:ph type="sldNum" sz="quarter" idx="12"/>
          </p:nvPr>
        </p:nvSpPr>
        <p:spPr/>
        <p:txBody>
          <a:bodyPr/>
          <a:lstStyle/>
          <a:p>
            <a:fld id="{BEAE6EC6-D0A9-4670-ADB7-091545D2DD79}" type="slidenum">
              <a:rPr lang="en-IN" smtClean="0"/>
              <a:pPr/>
              <a:t>‹#›</a:t>
            </a:fld>
            <a:endParaRPr lang="en-IN"/>
          </a:p>
        </p:txBody>
      </p:sp>
    </p:spTree>
    <p:extLst>
      <p:ext uri="{BB962C8B-B14F-4D97-AF65-F5344CB8AC3E}">
        <p14:creationId xmlns:p14="http://schemas.microsoft.com/office/powerpoint/2010/main" val="812684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3F6288E-0820-492A-9F49-58FC605AC595}" type="datetime1">
              <a:rPr lang="en-US" smtClean="0"/>
              <a:t>1/5/2024</a:t>
            </a:fld>
            <a:endParaRPr lang="en-IN"/>
          </a:p>
        </p:txBody>
      </p:sp>
      <p:sp>
        <p:nvSpPr>
          <p:cNvPr id="5" name="Footer Placeholder 4"/>
          <p:cNvSpPr>
            <a:spLocks noGrp="1"/>
          </p:cNvSpPr>
          <p:nvPr>
            <p:ph type="ftr" sz="quarter" idx="11"/>
          </p:nvPr>
        </p:nvSpPr>
        <p:spPr/>
        <p:txBody>
          <a:bodyPr/>
          <a:lstStyle/>
          <a:p>
            <a:r>
              <a:rPr lang="en-IN"/>
              <a:t>Dr. Munendra</a:t>
            </a:r>
          </a:p>
        </p:txBody>
      </p:sp>
      <p:sp>
        <p:nvSpPr>
          <p:cNvPr id="6" name="Slide Number Placeholder 5"/>
          <p:cNvSpPr>
            <a:spLocks noGrp="1"/>
          </p:cNvSpPr>
          <p:nvPr>
            <p:ph type="sldNum" sz="quarter" idx="12"/>
          </p:nvPr>
        </p:nvSpPr>
        <p:spPr/>
        <p:txBody>
          <a:bodyPr/>
          <a:lstStyle/>
          <a:p>
            <a:fld id="{BEAE6EC6-D0A9-4670-ADB7-091545D2DD79}" type="slidenum">
              <a:rPr lang="en-IN" smtClean="0"/>
              <a:pPr/>
              <a:t>‹#›</a:t>
            </a:fld>
            <a:endParaRPr lang="en-IN"/>
          </a:p>
        </p:txBody>
      </p:sp>
    </p:spTree>
    <p:extLst>
      <p:ext uri="{BB962C8B-B14F-4D97-AF65-F5344CB8AC3E}">
        <p14:creationId xmlns:p14="http://schemas.microsoft.com/office/powerpoint/2010/main" val="3085088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endParaRPr lang="en-IN"/>
          </a:p>
        </p:txBody>
      </p:sp>
      <p:sp>
        <p:nvSpPr>
          <p:cNvPr id="3" name="Table Placeholder 2"/>
          <p:cNvSpPr>
            <a:spLocks noGrp="1"/>
          </p:cNvSpPr>
          <p:nvPr>
            <p:ph type="tbl" idx="1"/>
          </p:nvPr>
        </p:nvSpPr>
        <p:spPr>
          <a:xfrm>
            <a:off x="1576917" y="2017713"/>
            <a:ext cx="10363200" cy="4114800"/>
          </a:xfrm>
        </p:spPr>
        <p:txBody>
          <a:bodyPr/>
          <a:lstStyle/>
          <a:p>
            <a:endParaRPr lang="en-IN"/>
          </a:p>
        </p:txBody>
      </p:sp>
      <p:sp>
        <p:nvSpPr>
          <p:cNvPr id="4" name="Date Placeholder 3"/>
          <p:cNvSpPr>
            <a:spLocks noGrp="1"/>
          </p:cNvSpPr>
          <p:nvPr>
            <p:ph type="dt" sz="half" idx="10"/>
          </p:nvPr>
        </p:nvSpPr>
        <p:spPr>
          <a:xfrm>
            <a:off x="1549400" y="6243638"/>
            <a:ext cx="2540000" cy="457200"/>
          </a:xfrm>
        </p:spPr>
        <p:txBody>
          <a:bodyPr/>
          <a:lstStyle>
            <a:lvl1pPr>
              <a:defRPr/>
            </a:lvl1pPr>
          </a:lstStyle>
          <a:p>
            <a:fld id="{0A79D2CF-7510-4D81-A66F-C2ACA3B216C9}" type="datetime1">
              <a:rPr lang="en-US" smtClean="0"/>
              <a:t>1/5/2024</a:t>
            </a:fld>
            <a:endParaRPr lang="en-US"/>
          </a:p>
        </p:txBody>
      </p:sp>
      <p:sp>
        <p:nvSpPr>
          <p:cNvPr id="5" name="Footer Placeholder 4"/>
          <p:cNvSpPr>
            <a:spLocks noGrp="1"/>
          </p:cNvSpPr>
          <p:nvPr>
            <p:ph type="ftr" sz="quarter" idx="11"/>
          </p:nvPr>
        </p:nvSpPr>
        <p:spPr>
          <a:xfrm>
            <a:off x="4876800" y="6243638"/>
            <a:ext cx="3860800" cy="457200"/>
          </a:xfrm>
        </p:spPr>
        <p:txBody>
          <a:bodyPr/>
          <a:lstStyle>
            <a:lvl1pPr>
              <a:defRPr/>
            </a:lvl1pPr>
          </a:lstStyle>
          <a:p>
            <a:r>
              <a:rPr lang="en-US"/>
              <a:t>Dr. Munendra</a:t>
            </a:r>
          </a:p>
        </p:txBody>
      </p:sp>
      <p:sp>
        <p:nvSpPr>
          <p:cNvPr id="6" name="Slide Number Placeholder 5"/>
          <p:cNvSpPr>
            <a:spLocks noGrp="1"/>
          </p:cNvSpPr>
          <p:nvPr>
            <p:ph type="sldNum" sz="quarter" idx="12"/>
          </p:nvPr>
        </p:nvSpPr>
        <p:spPr>
          <a:xfrm>
            <a:off x="9389533" y="6243638"/>
            <a:ext cx="2540000" cy="457200"/>
          </a:xfrm>
        </p:spPr>
        <p:txBody>
          <a:bodyPr/>
          <a:lstStyle>
            <a:lvl1pPr>
              <a:defRPr/>
            </a:lvl1pPr>
          </a:lstStyle>
          <a:p>
            <a:fld id="{51AF9A28-E0A9-4F87-B682-DA152951EC54}" type="slidenum">
              <a:rPr lang="ar-SA"/>
              <a:pPr/>
              <a:t>‹#›</a:t>
            </a:fld>
            <a:endParaRPr lang="en-US"/>
          </a:p>
        </p:txBody>
      </p:sp>
    </p:spTree>
    <p:extLst>
      <p:ext uri="{BB962C8B-B14F-4D97-AF65-F5344CB8AC3E}">
        <p14:creationId xmlns:p14="http://schemas.microsoft.com/office/powerpoint/2010/main" val="41755962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127F04-EA99-4AD9-8536-016152BAEE7F}"/>
              </a:ext>
            </a:extLst>
          </p:cNvPr>
          <p:cNvSpPr>
            <a:spLocks noGrp="1"/>
          </p:cNvSpPr>
          <p:nvPr>
            <p:ph type="dt" sz="half" idx="10"/>
          </p:nvPr>
        </p:nvSpPr>
        <p:spPr>
          <a:xfrm>
            <a:off x="914400" y="6248400"/>
            <a:ext cx="2540000" cy="457200"/>
          </a:xfrm>
        </p:spPr>
        <p:txBody>
          <a:bodyPr/>
          <a:lstStyle>
            <a:lvl1pPr>
              <a:defRPr/>
            </a:lvl1pPr>
          </a:lstStyle>
          <a:p>
            <a:pPr>
              <a:defRPr/>
            </a:pPr>
            <a:fld id="{0A98DB20-C734-45DA-A1A1-B2CDD1A158A3}" type="datetime1">
              <a:rPr lang="en-US"/>
              <a:pPr>
                <a:defRPr/>
              </a:pPr>
              <a:t>1/5/2024</a:t>
            </a:fld>
            <a:endParaRPr lang="en-IN"/>
          </a:p>
        </p:txBody>
      </p:sp>
      <p:sp>
        <p:nvSpPr>
          <p:cNvPr id="6" name="Footer Placeholder 5">
            <a:extLst>
              <a:ext uri="{FF2B5EF4-FFF2-40B4-BE49-F238E27FC236}">
                <a16:creationId xmlns:a16="http://schemas.microsoft.com/office/drawing/2014/main" id="{54F9C003-70E8-468C-99EE-01BD5AB0969B}"/>
              </a:ext>
            </a:extLst>
          </p:cNvPr>
          <p:cNvSpPr>
            <a:spLocks noGrp="1"/>
          </p:cNvSpPr>
          <p:nvPr>
            <p:ph type="ftr" sz="quarter" idx="11"/>
          </p:nvPr>
        </p:nvSpPr>
        <p:spPr>
          <a:xfrm>
            <a:off x="4165600" y="6248400"/>
            <a:ext cx="3860800" cy="457200"/>
          </a:xfrm>
        </p:spPr>
        <p:txBody>
          <a:bodyPr/>
          <a:lstStyle>
            <a:lvl1pPr>
              <a:defRPr/>
            </a:lvl1pPr>
          </a:lstStyle>
          <a:p>
            <a:pPr>
              <a:defRPr/>
            </a:pPr>
            <a:r>
              <a:rPr lang="en-IN"/>
              <a:t>Mohit Sahni</a:t>
            </a:r>
          </a:p>
        </p:txBody>
      </p:sp>
      <p:sp>
        <p:nvSpPr>
          <p:cNvPr id="7" name="Slide Number Placeholder 6">
            <a:extLst>
              <a:ext uri="{FF2B5EF4-FFF2-40B4-BE49-F238E27FC236}">
                <a16:creationId xmlns:a16="http://schemas.microsoft.com/office/drawing/2014/main" id="{C69FFFF4-8D11-4EFB-99A7-BECE4D880B54}"/>
              </a:ext>
            </a:extLst>
          </p:cNvPr>
          <p:cNvSpPr>
            <a:spLocks noGrp="1"/>
          </p:cNvSpPr>
          <p:nvPr>
            <p:ph type="sldNum" sz="quarter" idx="12"/>
          </p:nvPr>
        </p:nvSpPr>
        <p:spPr>
          <a:xfrm>
            <a:off x="8737600" y="6248400"/>
            <a:ext cx="2540000" cy="457200"/>
          </a:xfrm>
        </p:spPr>
        <p:txBody>
          <a:bodyPr/>
          <a:lstStyle>
            <a:lvl1pPr>
              <a:defRPr/>
            </a:lvl1pPr>
          </a:lstStyle>
          <a:p>
            <a:pPr>
              <a:defRPr/>
            </a:pPr>
            <a:fld id="{4A9C0405-542C-4453-A130-4C80FA8357B1}" type="slidenum">
              <a:rPr lang="en-IN" altLang="en-US"/>
              <a:pPr>
                <a:defRPr/>
              </a:pPr>
              <a:t>‹#›</a:t>
            </a:fld>
            <a:endParaRPr lang="en-IN" altLang="en-US"/>
          </a:p>
        </p:txBody>
      </p:sp>
    </p:spTree>
    <p:extLst>
      <p:ext uri="{BB962C8B-B14F-4D97-AF65-F5344CB8AC3E}">
        <p14:creationId xmlns:p14="http://schemas.microsoft.com/office/powerpoint/2010/main" val="26844838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042DAAC0-4956-48A2-953F-E165770105AB}"/>
              </a:ext>
            </a:extLst>
          </p:cNvPr>
          <p:cNvGrpSpPr>
            <a:grpSpLocks/>
          </p:cNvGrpSpPr>
          <p:nvPr/>
        </p:nvGrpSpPr>
        <p:grpSpPr bwMode="auto">
          <a:xfrm>
            <a:off x="1" y="2438401"/>
            <a:ext cx="12012084" cy="1052513"/>
            <a:chOff x="0" y="1536"/>
            <a:chExt cx="5675" cy="663"/>
          </a:xfrm>
        </p:grpSpPr>
        <p:grpSp>
          <p:nvGrpSpPr>
            <p:cNvPr id="5" name="Group 3">
              <a:extLst>
                <a:ext uri="{FF2B5EF4-FFF2-40B4-BE49-F238E27FC236}">
                  <a16:creationId xmlns:a16="http://schemas.microsoft.com/office/drawing/2014/main" id="{A89C7145-F273-4255-9BD8-CE81E34E836E}"/>
                </a:ext>
              </a:extLst>
            </p:cNvPr>
            <p:cNvGrpSpPr>
              <a:grpSpLocks/>
            </p:cNvGrpSpPr>
            <p:nvPr/>
          </p:nvGrpSpPr>
          <p:grpSpPr bwMode="auto">
            <a:xfrm>
              <a:off x="185" y="1604"/>
              <a:ext cx="449" cy="299"/>
              <a:chOff x="720" y="336"/>
              <a:chExt cx="624" cy="432"/>
            </a:xfrm>
          </p:grpSpPr>
          <p:sp>
            <p:nvSpPr>
              <p:cNvPr id="12" name="Rectangle 4">
                <a:extLst>
                  <a:ext uri="{FF2B5EF4-FFF2-40B4-BE49-F238E27FC236}">
                    <a16:creationId xmlns:a16="http://schemas.microsoft.com/office/drawing/2014/main" id="{EACF0E49-E829-4DB0-9B8F-A4C3436973DF}"/>
                  </a:ext>
                </a:extLst>
              </p:cNvPr>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IN" sz="1800"/>
              </a:p>
            </p:txBody>
          </p:sp>
          <p:sp>
            <p:nvSpPr>
              <p:cNvPr id="13" name="Rectangle 5">
                <a:extLst>
                  <a:ext uri="{FF2B5EF4-FFF2-40B4-BE49-F238E27FC236}">
                    <a16:creationId xmlns:a16="http://schemas.microsoft.com/office/drawing/2014/main" id="{EFBB22E6-F125-46A4-85E8-A115AF480DF5}"/>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IN" sz="1800"/>
              </a:p>
            </p:txBody>
          </p:sp>
        </p:grpSp>
        <p:grpSp>
          <p:nvGrpSpPr>
            <p:cNvPr id="6" name="Group 6">
              <a:extLst>
                <a:ext uri="{FF2B5EF4-FFF2-40B4-BE49-F238E27FC236}">
                  <a16:creationId xmlns:a16="http://schemas.microsoft.com/office/drawing/2014/main" id="{5CAF76A8-039B-4E5A-A1AA-6CB6C96F74A2}"/>
                </a:ext>
              </a:extLst>
            </p:cNvPr>
            <p:cNvGrpSpPr>
              <a:grpSpLocks/>
            </p:cNvGrpSpPr>
            <p:nvPr/>
          </p:nvGrpSpPr>
          <p:grpSpPr bwMode="auto">
            <a:xfrm>
              <a:off x="263" y="1870"/>
              <a:ext cx="466" cy="299"/>
              <a:chOff x="912" y="2640"/>
              <a:chExt cx="672" cy="432"/>
            </a:xfrm>
          </p:grpSpPr>
          <p:sp>
            <p:nvSpPr>
              <p:cNvPr id="10" name="Rectangle 7">
                <a:extLst>
                  <a:ext uri="{FF2B5EF4-FFF2-40B4-BE49-F238E27FC236}">
                    <a16:creationId xmlns:a16="http://schemas.microsoft.com/office/drawing/2014/main" id="{C8D9C2A1-8D57-43C7-B3EB-3996F792DC9B}"/>
                  </a:ext>
                </a:extLst>
              </p:cNvPr>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IN" sz="1800"/>
              </a:p>
            </p:txBody>
          </p:sp>
          <p:sp>
            <p:nvSpPr>
              <p:cNvPr id="11" name="Rectangle 8">
                <a:extLst>
                  <a:ext uri="{FF2B5EF4-FFF2-40B4-BE49-F238E27FC236}">
                    <a16:creationId xmlns:a16="http://schemas.microsoft.com/office/drawing/2014/main" id="{441772D4-C26A-4453-944A-9CB26EEE0D8C}"/>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IN" sz="1800"/>
              </a:p>
            </p:txBody>
          </p:sp>
        </p:grpSp>
        <p:sp>
          <p:nvSpPr>
            <p:cNvPr id="7" name="Rectangle 9">
              <a:extLst>
                <a:ext uri="{FF2B5EF4-FFF2-40B4-BE49-F238E27FC236}">
                  <a16:creationId xmlns:a16="http://schemas.microsoft.com/office/drawing/2014/main" id="{2921BEAE-978A-42F9-B8EC-62E9EDBF7A2D}"/>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IN" sz="1800"/>
            </a:p>
          </p:txBody>
        </p:sp>
        <p:sp>
          <p:nvSpPr>
            <p:cNvPr id="8" name="Rectangle 10">
              <a:extLst>
                <a:ext uri="{FF2B5EF4-FFF2-40B4-BE49-F238E27FC236}">
                  <a16:creationId xmlns:a16="http://schemas.microsoft.com/office/drawing/2014/main" id="{00A59092-6903-4D96-95D9-AFBE604FB704}"/>
                </a:ext>
              </a:extLst>
            </p:cNvPr>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IN" sz="1800"/>
            </a:p>
          </p:txBody>
        </p:sp>
        <p:sp>
          <p:nvSpPr>
            <p:cNvPr id="9" name="Rectangle 11">
              <a:extLst>
                <a:ext uri="{FF2B5EF4-FFF2-40B4-BE49-F238E27FC236}">
                  <a16:creationId xmlns:a16="http://schemas.microsoft.com/office/drawing/2014/main" id="{F90F7097-662B-42C3-B18E-C0B2A8E908B2}"/>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IN" sz="1800"/>
            </a:p>
          </p:txBody>
        </p:sp>
      </p:grpSp>
      <p:sp>
        <p:nvSpPr>
          <p:cNvPr id="2060" name="Rectangle 12"/>
          <p:cNvSpPr>
            <a:spLocks noGrp="1" noChangeArrowheads="1"/>
          </p:cNvSpPr>
          <p:nvPr>
            <p:ph type="ctrTitle"/>
          </p:nvPr>
        </p:nvSpPr>
        <p:spPr>
          <a:xfrm>
            <a:off x="1320800" y="1676400"/>
            <a:ext cx="10363200" cy="1462088"/>
          </a:xfrm>
        </p:spPr>
        <p:txBody>
          <a:bodyPr/>
          <a:lstStyle>
            <a:lvl1pPr>
              <a:defRPr/>
            </a:lvl1pPr>
          </a:lstStyle>
          <a:p>
            <a:r>
              <a:rPr lang="en-IN"/>
              <a:t>Click to edit Master title style</a:t>
            </a:r>
          </a:p>
        </p:txBody>
      </p:sp>
      <p:sp>
        <p:nvSpPr>
          <p:cNvPr id="2061"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n-IN"/>
              <a:t>Click to edit Master subtitle style</a:t>
            </a:r>
          </a:p>
        </p:txBody>
      </p:sp>
      <p:sp>
        <p:nvSpPr>
          <p:cNvPr id="14" name="Rectangle 14">
            <a:extLst>
              <a:ext uri="{FF2B5EF4-FFF2-40B4-BE49-F238E27FC236}">
                <a16:creationId xmlns:a16="http://schemas.microsoft.com/office/drawing/2014/main" id="{881476C3-913A-4D5B-892C-1A1CD857737B}"/>
              </a:ext>
            </a:extLst>
          </p:cNvPr>
          <p:cNvSpPr>
            <a:spLocks noGrp="1" noChangeArrowheads="1"/>
          </p:cNvSpPr>
          <p:nvPr>
            <p:ph type="dt" sz="half" idx="10"/>
          </p:nvPr>
        </p:nvSpPr>
        <p:spPr>
          <a:xfrm>
            <a:off x="1320800" y="6248400"/>
            <a:ext cx="2540000" cy="457200"/>
          </a:xfrm>
        </p:spPr>
        <p:txBody>
          <a:bodyPr/>
          <a:lstStyle>
            <a:lvl1pPr>
              <a:defRPr smtClean="0">
                <a:solidFill>
                  <a:schemeClr val="bg2"/>
                </a:solidFill>
              </a:defRPr>
            </a:lvl1pPr>
          </a:lstStyle>
          <a:p>
            <a:pPr>
              <a:defRPr/>
            </a:pPr>
            <a:fld id="{FCE699E8-2AD1-4491-AA64-6FB109C1C7B3}" type="datetime1">
              <a:rPr lang="en-US"/>
              <a:pPr>
                <a:defRPr/>
              </a:pPr>
              <a:t>1/5/2024</a:t>
            </a:fld>
            <a:endParaRPr lang="en-US"/>
          </a:p>
        </p:txBody>
      </p:sp>
      <p:sp>
        <p:nvSpPr>
          <p:cNvPr id="15" name="Rectangle 15">
            <a:extLst>
              <a:ext uri="{FF2B5EF4-FFF2-40B4-BE49-F238E27FC236}">
                <a16:creationId xmlns:a16="http://schemas.microsoft.com/office/drawing/2014/main" id="{715DFF26-212B-4F42-A361-BF580CF3ADD4}"/>
              </a:ext>
            </a:extLst>
          </p:cNvPr>
          <p:cNvSpPr>
            <a:spLocks noGrp="1" noChangeArrowheads="1"/>
          </p:cNvSpPr>
          <p:nvPr>
            <p:ph type="ftr" sz="quarter" idx="11"/>
          </p:nvPr>
        </p:nvSpPr>
        <p:spPr>
          <a:xfrm>
            <a:off x="4572000" y="6248400"/>
            <a:ext cx="3860800" cy="457200"/>
          </a:xfrm>
        </p:spPr>
        <p:txBody>
          <a:bodyPr/>
          <a:lstStyle>
            <a:lvl1pPr>
              <a:defRPr smtClean="0">
                <a:solidFill>
                  <a:schemeClr val="bg2"/>
                </a:solidFill>
              </a:defRPr>
            </a:lvl1pPr>
          </a:lstStyle>
          <a:p>
            <a:pPr>
              <a:defRPr/>
            </a:pPr>
            <a:r>
              <a:rPr lang="en-US"/>
              <a:t>Dr. Munendra</a:t>
            </a:r>
          </a:p>
        </p:txBody>
      </p:sp>
      <p:sp>
        <p:nvSpPr>
          <p:cNvPr id="16" name="Rectangle 16">
            <a:extLst>
              <a:ext uri="{FF2B5EF4-FFF2-40B4-BE49-F238E27FC236}">
                <a16:creationId xmlns:a16="http://schemas.microsoft.com/office/drawing/2014/main" id="{A89CF58F-49F3-4144-86D1-014C3607AA9D}"/>
              </a:ext>
            </a:extLst>
          </p:cNvPr>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fld id="{F6172537-A1B6-4B81-9D61-50F52E259ACA}" type="slidenum">
              <a:rPr lang="ar-SA" altLang="en-US"/>
              <a:pPr/>
              <a:t>‹#›</a:t>
            </a:fld>
            <a:endParaRPr lang="en-US" altLang="en-US"/>
          </a:p>
        </p:txBody>
      </p:sp>
    </p:spTree>
    <p:extLst>
      <p:ext uri="{BB962C8B-B14F-4D97-AF65-F5344CB8AC3E}">
        <p14:creationId xmlns:p14="http://schemas.microsoft.com/office/powerpoint/2010/main" val="4253348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11">
            <a:extLst>
              <a:ext uri="{FF2B5EF4-FFF2-40B4-BE49-F238E27FC236}">
                <a16:creationId xmlns:a16="http://schemas.microsoft.com/office/drawing/2014/main" id="{5962A573-1230-4E6B-A4BE-9DF92C2084CB}"/>
              </a:ext>
            </a:extLst>
          </p:cNvPr>
          <p:cNvSpPr>
            <a:spLocks noGrp="1" noChangeArrowheads="1"/>
          </p:cNvSpPr>
          <p:nvPr>
            <p:ph type="dt" sz="half" idx="10"/>
          </p:nvPr>
        </p:nvSpPr>
        <p:spPr>
          <a:ln/>
        </p:spPr>
        <p:txBody>
          <a:bodyPr/>
          <a:lstStyle>
            <a:lvl1pPr>
              <a:defRPr/>
            </a:lvl1pPr>
          </a:lstStyle>
          <a:p>
            <a:pPr>
              <a:defRPr/>
            </a:pPr>
            <a:fld id="{EEBF8E1E-4466-45E0-A604-BBA6416E14C2}" type="datetime1">
              <a:rPr lang="en-US"/>
              <a:pPr>
                <a:defRPr/>
              </a:pPr>
              <a:t>1/5/2024</a:t>
            </a:fld>
            <a:endParaRPr lang="en-US"/>
          </a:p>
        </p:txBody>
      </p:sp>
      <p:sp>
        <p:nvSpPr>
          <p:cNvPr id="5" name="Rectangle 12">
            <a:extLst>
              <a:ext uri="{FF2B5EF4-FFF2-40B4-BE49-F238E27FC236}">
                <a16:creationId xmlns:a16="http://schemas.microsoft.com/office/drawing/2014/main" id="{AD597AEC-BB2B-47CF-9799-A4E71080D593}"/>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6" name="Rectangle 13">
            <a:extLst>
              <a:ext uri="{FF2B5EF4-FFF2-40B4-BE49-F238E27FC236}">
                <a16:creationId xmlns:a16="http://schemas.microsoft.com/office/drawing/2014/main" id="{25CACB34-0575-419D-81CE-D2D7CD3265AE}"/>
              </a:ext>
            </a:extLst>
          </p:cNvPr>
          <p:cNvSpPr>
            <a:spLocks noGrp="1" noChangeArrowheads="1"/>
          </p:cNvSpPr>
          <p:nvPr>
            <p:ph type="sldNum" sz="quarter" idx="12"/>
          </p:nvPr>
        </p:nvSpPr>
        <p:spPr>
          <a:ln/>
        </p:spPr>
        <p:txBody>
          <a:bodyPr/>
          <a:lstStyle>
            <a:lvl1pPr>
              <a:defRPr/>
            </a:lvl1pPr>
          </a:lstStyle>
          <a:p>
            <a:fld id="{DDDEDD79-278D-42F9-A54D-6956ABBCD09A}" type="slidenum">
              <a:rPr lang="ar-SA" altLang="en-US"/>
              <a:pPr/>
              <a:t>‹#›</a:t>
            </a:fld>
            <a:endParaRPr lang="en-US" altLang="en-US"/>
          </a:p>
        </p:txBody>
      </p:sp>
    </p:spTree>
    <p:extLst>
      <p:ext uri="{BB962C8B-B14F-4D97-AF65-F5344CB8AC3E}">
        <p14:creationId xmlns:p14="http://schemas.microsoft.com/office/powerpoint/2010/main" val="25641238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a:extLst>
              <a:ext uri="{FF2B5EF4-FFF2-40B4-BE49-F238E27FC236}">
                <a16:creationId xmlns:a16="http://schemas.microsoft.com/office/drawing/2014/main" id="{C31EA710-90F0-4A64-8234-884EAAB8B8AF}"/>
              </a:ext>
            </a:extLst>
          </p:cNvPr>
          <p:cNvSpPr>
            <a:spLocks noGrp="1" noChangeArrowheads="1"/>
          </p:cNvSpPr>
          <p:nvPr>
            <p:ph type="dt" sz="half" idx="10"/>
          </p:nvPr>
        </p:nvSpPr>
        <p:spPr>
          <a:ln/>
        </p:spPr>
        <p:txBody>
          <a:bodyPr/>
          <a:lstStyle>
            <a:lvl1pPr>
              <a:defRPr/>
            </a:lvl1pPr>
          </a:lstStyle>
          <a:p>
            <a:pPr>
              <a:defRPr/>
            </a:pPr>
            <a:fld id="{D23BF1A5-8418-46F0-964D-5313A0C7B91A}" type="datetime1">
              <a:rPr lang="en-US"/>
              <a:pPr>
                <a:defRPr/>
              </a:pPr>
              <a:t>1/5/2024</a:t>
            </a:fld>
            <a:endParaRPr lang="en-US"/>
          </a:p>
        </p:txBody>
      </p:sp>
      <p:sp>
        <p:nvSpPr>
          <p:cNvPr id="5" name="Rectangle 12">
            <a:extLst>
              <a:ext uri="{FF2B5EF4-FFF2-40B4-BE49-F238E27FC236}">
                <a16:creationId xmlns:a16="http://schemas.microsoft.com/office/drawing/2014/main" id="{8BCDAE7C-DC2D-4867-9311-1B869E65F9E1}"/>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6" name="Rectangle 13">
            <a:extLst>
              <a:ext uri="{FF2B5EF4-FFF2-40B4-BE49-F238E27FC236}">
                <a16:creationId xmlns:a16="http://schemas.microsoft.com/office/drawing/2014/main" id="{951EA9B4-707C-412B-A06D-8B11912262D2}"/>
              </a:ext>
            </a:extLst>
          </p:cNvPr>
          <p:cNvSpPr>
            <a:spLocks noGrp="1" noChangeArrowheads="1"/>
          </p:cNvSpPr>
          <p:nvPr>
            <p:ph type="sldNum" sz="quarter" idx="12"/>
          </p:nvPr>
        </p:nvSpPr>
        <p:spPr>
          <a:ln/>
        </p:spPr>
        <p:txBody>
          <a:bodyPr/>
          <a:lstStyle>
            <a:lvl1pPr>
              <a:defRPr/>
            </a:lvl1pPr>
          </a:lstStyle>
          <a:p>
            <a:fld id="{1FC0B9B2-1BF2-4B1A-8092-78D4E57B0532}" type="slidenum">
              <a:rPr lang="ar-SA" altLang="en-US"/>
              <a:pPr/>
              <a:t>‹#›</a:t>
            </a:fld>
            <a:endParaRPr lang="en-US" altLang="en-US"/>
          </a:p>
        </p:txBody>
      </p:sp>
    </p:spTree>
    <p:extLst>
      <p:ext uri="{BB962C8B-B14F-4D97-AF65-F5344CB8AC3E}">
        <p14:creationId xmlns:p14="http://schemas.microsoft.com/office/powerpoint/2010/main" val="2465827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11">
            <a:extLst>
              <a:ext uri="{FF2B5EF4-FFF2-40B4-BE49-F238E27FC236}">
                <a16:creationId xmlns:a16="http://schemas.microsoft.com/office/drawing/2014/main" id="{FBD13144-0C5A-4F9A-B8CF-7E5F9026BE2D}"/>
              </a:ext>
            </a:extLst>
          </p:cNvPr>
          <p:cNvSpPr>
            <a:spLocks noGrp="1" noChangeArrowheads="1"/>
          </p:cNvSpPr>
          <p:nvPr>
            <p:ph type="dt" sz="half" idx="10"/>
          </p:nvPr>
        </p:nvSpPr>
        <p:spPr>
          <a:ln/>
        </p:spPr>
        <p:txBody>
          <a:bodyPr/>
          <a:lstStyle>
            <a:lvl1pPr>
              <a:defRPr/>
            </a:lvl1pPr>
          </a:lstStyle>
          <a:p>
            <a:pPr>
              <a:defRPr/>
            </a:pPr>
            <a:fld id="{594BCC0A-5030-49FF-9D8F-F3931CF2752D}" type="datetime1">
              <a:rPr lang="en-US"/>
              <a:pPr>
                <a:defRPr/>
              </a:pPr>
              <a:t>1/5/2024</a:t>
            </a:fld>
            <a:endParaRPr lang="en-US"/>
          </a:p>
        </p:txBody>
      </p:sp>
      <p:sp>
        <p:nvSpPr>
          <p:cNvPr id="6" name="Rectangle 12">
            <a:extLst>
              <a:ext uri="{FF2B5EF4-FFF2-40B4-BE49-F238E27FC236}">
                <a16:creationId xmlns:a16="http://schemas.microsoft.com/office/drawing/2014/main" id="{20AA1874-2C82-492B-A234-0C8F961CBC65}"/>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7" name="Rectangle 13">
            <a:extLst>
              <a:ext uri="{FF2B5EF4-FFF2-40B4-BE49-F238E27FC236}">
                <a16:creationId xmlns:a16="http://schemas.microsoft.com/office/drawing/2014/main" id="{BA0F35CF-1F24-4CF8-9073-AE7ACF1A7760}"/>
              </a:ext>
            </a:extLst>
          </p:cNvPr>
          <p:cNvSpPr>
            <a:spLocks noGrp="1" noChangeArrowheads="1"/>
          </p:cNvSpPr>
          <p:nvPr>
            <p:ph type="sldNum" sz="quarter" idx="12"/>
          </p:nvPr>
        </p:nvSpPr>
        <p:spPr>
          <a:ln/>
        </p:spPr>
        <p:txBody>
          <a:bodyPr/>
          <a:lstStyle>
            <a:lvl1pPr>
              <a:defRPr/>
            </a:lvl1pPr>
          </a:lstStyle>
          <a:p>
            <a:fld id="{FD5619F3-DFA2-40C7-AC0C-A4B4E2614168}" type="slidenum">
              <a:rPr lang="ar-SA" altLang="en-US"/>
              <a:pPr/>
              <a:t>‹#›</a:t>
            </a:fld>
            <a:endParaRPr lang="en-US" altLang="en-US"/>
          </a:p>
        </p:txBody>
      </p:sp>
    </p:spTree>
    <p:extLst>
      <p:ext uri="{BB962C8B-B14F-4D97-AF65-F5344CB8AC3E}">
        <p14:creationId xmlns:p14="http://schemas.microsoft.com/office/powerpoint/2010/main" val="512967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D039-6606-494A-A57F-5FE7DBC99B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AD292C-E6BB-4D4F-A255-1A62F76A8B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0CBC86-2657-483E-8C58-057D2A240636}"/>
              </a:ext>
            </a:extLst>
          </p:cNvPr>
          <p:cNvSpPr>
            <a:spLocks noGrp="1"/>
          </p:cNvSpPr>
          <p:nvPr>
            <p:ph type="dt" sz="half" idx="10"/>
          </p:nvPr>
        </p:nvSpPr>
        <p:spPr/>
        <p:txBody>
          <a:bodyPr/>
          <a:lstStyle/>
          <a:p>
            <a:fld id="{8999FC3A-B66A-4C5A-A94C-D39F968BC572}" type="datetimeFigureOut">
              <a:rPr lang="en-US" smtClean="0"/>
              <a:t>1/5/2024</a:t>
            </a:fld>
            <a:endParaRPr lang="en-US"/>
          </a:p>
        </p:txBody>
      </p:sp>
      <p:sp>
        <p:nvSpPr>
          <p:cNvPr id="5" name="Footer Placeholder 4">
            <a:extLst>
              <a:ext uri="{FF2B5EF4-FFF2-40B4-BE49-F238E27FC236}">
                <a16:creationId xmlns:a16="http://schemas.microsoft.com/office/drawing/2014/main" id="{634E6C7B-D791-4668-985A-C5482395A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D017B-7B70-48C5-9716-82AE222B28BF}"/>
              </a:ext>
            </a:extLst>
          </p:cNvPr>
          <p:cNvSpPr>
            <a:spLocks noGrp="1"/>
          </p:cNvSpPr>
          <p:nvPr>
            <p:ph type="sldNum" sz="quarter" idx="12"/>
          </p:nvPr>
        </p:nvSpPr>
        <p:spPr/>
        <p:txBody>
          <a:bodyPr/>
          <a:lstStyle/>
          <a:p>
            <a:fld id="{1F4BCC34-6496-4DF0-9CF0-1BFEC593E87D}" type="slidenum">
              <a:rPr lang="en-US" smtClean="0"/>
              <a:t>‹#›</a:t>
            </a:fld>
            <a:endParaRPr lang="en-US"/>
          </a:p>
        </p:txBody>
      </p:sp>
    </p:spTree>
    <p:extLst>
      <p:ext uri="{BB962C8B-B14F-4D97-AF65-F5344CB8AC3E}">
        <p14:creationId xmlns:p14="http://schemas.microsoft.com/office/powerpoint/2010/main" val="8610348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11">
            <a:extLst>
              <a:ext uri="{FF2B5EF4-FFF2-40B4-BE49-F238E27FC236}">
                <a16:creationId xmlns:a16="http://schemas.microsoft.com/office/drawing/2014/main" id="{7F0A94CA-164A-42C3-A5F4-C42C6C2D36B6}"/>
              </a:ext>
            </a:extLst>
          </p:cNvPr>
          <p:cNvSpPr>
            <a:spLocks noGrp="1" noChangeArrowheads="1"/>
          </p:cNvSpPr>
          <p:nvPr>
            <p:ph type="dt" sz="half" idx="10"/>
          </p:nvPr>
        </p:nvSpPr>
        <p:spPr>
          <a:ln/>
        </p:spPr>
        <p:txBody>
          <a:bodyPr/>
          <a:lstStyle>
            <a:lvl1pPr>
              <a:defRPr/>
            </a:lvl1pPr>
          </a:lstStyle>
          <a:p>
            <a:pPr>
              <a:defRPr/>
            </a:pPr>
            <a:fld id="{EE35398A-3B8D-4912-8E0A-763B5878AE1B}" type="datetime1">
              <a:rPr lang="en-US"/>
              <a:pPr>
                <a:defRPr/>
              </a:pPr>
              <a:t>1/5/2024</a:t>
            </a:fld>
            <a:endParaRPr lang="en-US"/>
          </a:p>
        </p:txBody>
      </p:sp>
      <p:sp>
        <p:nvSpPr>
          <p:cNvPr id="8" name="Rectangle 12">
            <a:extLst>
              <a:ext uri="{FF2B5EF4-FFF2-40B4-BE49-F238E27FC236}">
                <a16:creationId xmlns:a16="http://schemas.microsoft.com/office/drawing/2014/main" id="{F2DF4E14-36A6-4AAC-A4D3-8D58817ECFD4}"/>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9" name="Rectangle 13">
            <a:extLst>
              <a:ext uri="{FF2B5EF4-FFF2-40B4-BE49-F238E27FC236}">
                <a16:creationId xmlns:a16="http://schemas.microsoft.com/office/drawing/2014/main" id="{17A5D3BA-094F-41B8-9E36-93AB64295643}"/>
              </a:ext>
            </a:extLst>
          </p:cNvPr>
          <p:cNvSpPr>
            <a:spLocks noGrp="1" noChangeArrowheads="1"/>
          </p:cNvSpPr>
          <p:nvPr>
            <p:ph type="sldNum" sz="quarter" idx="12"/>
          </p:nvPr>
        </p:nvSpPr>
        <p:spPr>
          <a:ln/>
        </p:spPr>
        <p:txBody>
          <a:bodyPr/>
          <a:lstStyle>
            <a:lvl1pPr>
              <a:defRPr/>
            </a:lvl1pPr>
          </a:lstStyle>
          <a:p>
            <a:fld id="{1BA7EC71-E764-4034-BC5D-5950AF7BBB2B}" type="slidenum">
              <a:rPr lang="ar-SA" altLang="en-US"/>
              <a:pPr/>
              <a:t>‹#›</a:t>
            </a:fld>
            <a:endParaRPr lang="en-US" altLang="en-US"/>
          </a:p>
        </p:txBody>
      </p:sp>
    </p:spTree>
    <p:extLst>
      <p:ext uri="{BB962C8B-B14F-4D97-AF65-F5344CB8AC3E}">
        <p14:creationId xmlns:p14="http://schemas.microsoft.com/office/powerpoint/2010/main" val="31637052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11">
            <a:extLst>
              <a:ext uri="{FF2B5EF4-FFF2-40B4-BE49-F238E27FC236}">
                <a16:creationId xmlns:a16="http://schemas.microsoft.com/office/drawing/2014/main" id="{F3B6BD99-917E-4E0A-9FCB-A74A19FF3A96}"/>
              </a:ext>
            </a:extLst>
          </p:cNvPr>
          <p:cNvSpPr>
            <a:spLocks noGrp="1" noChangeArrowheads="1"/>
          </p:cNvSpPr>
          <p:nvPr>
            <p:ph type="dt" sz="half" idx="10"/>
          </p:nvPr>
        </p:nvSpPr>
        <p:spPr>
          <a:ln/>
        </p:spPr>
        <p:txBody>
          <a:bodyPr/>
          <a:lstStyle>
            <a:lvl1pPr>
              <a:defRPr/>
            </a:lvl1pPr>
          </a:lstStyle>
          <a:p>
            <a:pPr>
              <a:defRPr/>
            </a:pPr>
            <a:fld id="{2A682AD3-7D15-4ED4-BCD9-90B30FA31772}" type="datetime1">
              <a:rPr lang="en-US"/>
              <a:pPr>
                <a:defRPr/>
              </a:pPr>
              <a:t>1/5/2024</a:t>
            </a:fld>
            <a:endParaRPr lang="en-US"/>
          </a:p>
        </p:txBody>
      </p:sp>
      <p:sp>
        <p:nvSpPr>
          <p:cNvPr id="4" name="Rectangle 12">
            <a:extLst>
              <a:ext uri="{FF2B5EF4-FFF2-40B4-BE49-F238E27FC236}">
                <a16:creationId xmlns:a16="http://schemas.microsoft.com/office/drawing/2014/main" id="{228EE225-352A-482D-AAEE-D31F882DD0A5}"/>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5" name="Rectangle 13">
            <a:extLst>
              <a:ext uri="{FF2B5EF4-FFF2-40B4-BE49-F238E27FC236}">
                <a16:creationId xmlns:a16="http://schemas.microsoft.com/office/drawing/2014/main" id="{CC92BDA2-23F3-4E16-BD95-F71A0195E502}"/>
              </a:ext>
            </a:extLst>
          </p:cNvPr>
          <p:cNvSpPr>
            <a:spLocks noGrp="1" noChangeArrowheads="1"/>
          </p:cNvSpPr>
          <p:nvPr>
            <p:ph type="sldNum" sz="quarter" idx="12"/>
          </p:nvPr>
        </p:nvSpPr>
        <p:spPr>
          <a:ln/>
        </p:spPr>
        <p:txBody>
          <a:bodyPr/>
          <a:lstStyle>
            <a:lvl1pPr>
              <a:defRPr/>
            </a:lvl1pPr>
          </a:lstStyle>
          <a:p>
            <a:fld id="{2CB954BF-2C19-4F0C-8C61-361C423A93FB}" type="slidenum">
              <a:rPr lang="ar-SA" altLang="en-US"/>
              <a:pPr/>
              <a:t>‹#›</a:t>
            </a:fld>
            <a:endParaRPr lang="en-US" altLang="en-US"/>
          </a:p>
        </p:txBody>
      </p:sp>
    </p:spTree>
    <p:extLst>
      <p:ext uri="{BB962C8B-B14F-4D97-AF65-F5344CB8AC3E}">
        <p14:creationId xmlns:p14="http://schemas.microsoft.com/office/powerpoint/2010/main" val="2414155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CCF70A21-B768-4C33-AC34-B9082B5BBC97}"/>
              </a:ext>
            </a:extLst>
          </p:cNvPr>
          <p:cNvSpPr>
            <a:spLocks noGrp="1" noChangeArrowheads="1"/>
          </p:cNvSpPr>
          <p:nvPr>
            <p:ph type="dt" sz="half" idx="10"/>
          </p:nvPr>
        </p:nvSpPr>
        <p:spPr>
          <a:ln/>
        </p:spPr>
        <p:txBody>
          <a:bodyPr/>
          <a:lstStyle>
            <a:lvl1pPr>
              <a:defRPr/>
            </a:lvl1pPr>
          </a:lstStyle>
          <a:p>
            <a:pPr>
              <a:defRPr/>
            </a:pPr>
            <a:fld id="{1B021C19-C2D9-44FD-B84E-9F9E10C5AFD8}" type="datetime1">
              <a:rPr lang="en-US"/>
              <a:pPr>
                <a:defRPr/>
              </a:pPr>
              <a:t>1/5/2024</a:t>
            </a:fld>
            <a:endParaRPr lang="en-US"/>
          </a:p>
        </p:txBody>
      </p:sp>
      <p:sp>
        <p:nvSpPr>
          <p:cNvPr id="3" name="Rectangle 12">
            <a:extLst>
              <a:ext uri="{FF2B5EF4-FFF2-40B4-BE49-F238E27FC236}">
                <a16:creationId xmlns:a16="http://schemas.microsoft.com/office/drawing/2014/main" id="{8E321BA4-A8A8-4294-80DF-0256EF871A3F}"/>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4" name="Rectangle 13">
            <a:extLst>
              <a:ext uri="{FF2B5EF4-FFF2-40B4-BE49-F238E27FC236}">
                <a16:creationId xmlns:a16="http://schemas.microsoft.com/office/drawing/2014/main" id="{340A1ED7-B136-482F-B3B4-103A906AA589}"/>
              </a:ext>
            </a:extLst>
          </p:cNvPr>
          <p:cNvSpPr>
            <a:spLocks noGrp="1" noChangeArrowheads="1"/>
          </p:cNvSpPr>
          <p:nvPr>
            <p:ph type="sldNum" sz="quarter" idx="12"/>
          </p:nvPr>
        </p:nvSpPr>
        <p:spPr>
          <a:ln/>
        </p:spPr>
        <p:txBody>
          <a:bodyPr/>
          <a:lstStyle>
            <a:lvl1pPr>
              <a:defRPr/>
            </a:lvl1pPr>
          </a:lstStyle>
          <a:p>
            <a:fld id="{9A4C00A1-20C7-4DDC-92A4-F42FA15086C0}" type="slidenum">
              <a:rPr lang="ar-SA" altLang="en-US"/>
              <a:pPr/>
              <a:t>‹#›</a:t>
            </a:fld>
            <a:endParaRPr lang="en-US" altLang="en-US"/>
          </a:p>
        </p:txBody>
      </p:sp>
    </p:spTree>
    <p:extLst>
      <p:ext uri="{BB962C8B-B14F-4D97-AF65-F5344CB8AC3E}">
        <p14:creationId xmlns:p14="http://schemas.microsoft.com/office/powerpoint/2010/main" val="1118476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05BAFBA6-472C-462C-897E-CB8E00298211}"/>
              </a:ext>
            </a:extLst>
          </p:cNvPr>
          <p:cNvSpPr>
            <a:spLocks noGrp="1" noChangeArrowheads="1"/>
          </p:cNvSpPr>
          <p:nvPr>
            <p:ph type="dt" sz="half" idx="10"/>
          </p:nvPr>
        </p:nvSpPr>
        <p:spPr>
          <a:ln/>
        </p:spPr>
        <p:txBody>
          <a:bodyPr/>
          <a:lstStyle>
            <a:lvl1pPr>
              <a:defRPr/>
            </a:lvl1pPr>
          </a:lstStyle>
          <a:p>
            <a:pPr>
              <a:defRPr/>
            </a:pPr>
            <a:fld id="{3B8A104C-E4F6-4BC0-98D6-9043B1693DA8}" type="datetime1">
              <a:rPr lang="en-US"/>
              <a:pPr>
                <a:defRPr/>
              </a:pPr>
              <a:t>1/5/2024</a:t>
            </a:fld>
            <a:endParaRPr lang="en-US"/>
          </a:p>
        </p:txBody>
      </p:sp>
      <p:sp>
        <p:nvSpPr>
          <p:cNvPr id="6" name="Rectangle 12">
            <a:extLst>
              <a:ext uri="{FF2B5EF4-FFF2-40B4-BE49-F238E27FC236}">
                <a16:creationId xmlns:a16="http://schemas.microsoft.com/office/drawing/2014/main" id="{EC9BC7BE-98B0-4BDB-8C93-A1B1D5DF0281}"/>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7" name="Rectangle 13">
            <a:extLst>
              <a:ext uri="{FF2B5EF4-FFF2-40B4-BE49-F238E27FC236}">
                <a16:creationId xmlns:a16="http://schemas.microsoft.com/office/drawing/2014/main" id="{94BB94B0-7932-4D5D-BBA1-1938321E7B04}"/>
              </a:ext>
            </a:extLst>
          </p:cNvPr>
          <p:cNvSpPr>
            <a:spLocks noGrp="1" noChangeArrowheads="1"/>
          </p:cNvSpPr>
          <p:nvPr>
            <p:ph type="sldNum" sz="quarter" idx="12"/>
          </p:nvPr>
        </p:nvSpPr>
        <p:spPr>
          <a:ln/>
        </p:spPr>
        <p:txBody>
          <a:bodyPr/>
          <a:lstStyle>
            <a:lvl1pPr>
              <a:defRPr/>
            </a:lvl1pPr>
          </a:lstStyle>
          <a:p>
            <a:fld id="{A4D1CCE0-5518-4E3D-9886-32F540CE4A66}" type="slidenum">
              <a:rPr lang="ar-SA" altLang="en-US"/>
              <a:pPr/>
              <a:t>‹#›</a:t>
            </a:fld>
            <a:endParaRPr lang="en-US" altLang="en-US"/>
          </a:p>
        </p:txBody>
      </p:sp>
    </p:spTree>
    <p:extLst>
      <p:ext uri="{BB962C8B-B14F-4D97-AF65-F5344CB8AC3E}">
        <p14:creationId xmlns:p14="http://schemas.microsoft.com/office/powerpoint/2010/main" val="37187190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a:extLst>
              <a:ext uri="{FF2B5EF4-FFF2-40B4-BE49-F238E27FC236}">
                <a16:creationId xmlns:a16="http://schemas.microsoft.com/office/drawing/2014/main" id="{4D8E3EEB-C64B-4CED-BDEF-5FA9A1776155}"/>
              </a:ext>
            </a:extLst>
          </p:cNvPr>
          <p:cNvSpPr>
            <a:spLocks noGrp="1" noChangeArrowheads="1"/>
          </p:cNvSpPr>
          <p:nvPr>
            <p:ph type="dt" sz="half" idx="10"/>
          </p:nvPr>
        </p:nvSpPr>
        <p:spPr>
          <a:ln/>
        </p:spPr>
        <p:txBody>
          <a:bodyPr/>
          <a:lstStyle>
            <a:lvl1pPr>
              <a:defRPr/>
            </a:lvl1pPr>
          </a:lstStyle>
          <a:p>
            <a:pPr>
              <a:defRPr/>
            </a:pPr>
            <a:fld id="{C62E0D7A-DF90-4234-AAAE-12429CB237EE}" type="datetime1">
              <a:rPr lang="en-US"/>
              <a:pPr>
                <a:defRPr/>
              </a:pPr>
              <a:t>1/5/2024</a:t>
            </a:fld>
            <a:endParaRPr lang="en-US"/>
          </a:p>
        </p:txBody>
      </p:sp>
      <p:sp>
        <p:nvSpPr>
          <p:cNvPr id="6" name="Rectangle 12">
            <a:extLst>
              <a:ext uri="{FF2B5EF4-FFF2-40B4-BE49-F238E27FC236}">
                <a16:creationId xmlns:a16="http://schemas.microsoft.com/office/drawing/2014/main" id="{6B3A97A9-A527-4638-97B6-40600BB4F70E}"/>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7" name="Rectangle 13">
            <a:extLst>
              <a:ext uri="{FF2B5EF4-FFF2-40B4-BE49-F238E27FC236}">
                <a16:creationId xmlns:a16="http://schemas.microsoft.com/office/drawing/2014/main" id="{3EE50D41-CEE7-4CD5-92FB-D6ECAF53FEFA}"/>
              </a:ext>
            </a:extLst>
          </p:cNvPr>
          <p:cNvSpPr>
            <a:spLocks noGrp="1" noChangeArrowheads="1"/>
          </p:cNvSpPr>
          <p:nvPr>
            <p:ph type="sldNum" sz="quarter" idx="12"/>
          </p:nvPr>
        </p:nvSpPr>
        <p:spPr>
          <a:ln/>
        </p:spPr>
        <p:txBody>
          <a:bodyPr/>
          <a:lstStyle>
            <a:lvl1pPr>
              <a:defRPr/>
            </a:lvl1pPr>
          </a:lstStyle>
          <a:p>
            <a:fld id="{0AA47B30-F981-4F63-9B65-E2026D92DDD4}" type="slidenum">
              <a:rPr lang="ar-SA" altLang="en-US"/>
              <a:pPr/>
              <a:t>‹#›</a:t>
            </a:fld>
            <a:endParaRPr lang="en-US" altLang="en-US"/>
          </a:p>
        </p:txBody>
      </p:sp>
    </p:spTree>
    <p:extLst>
      <p:ext uri="{BB962C8B-B14F-4D97-AF65-F5344CB8AC3E}">
        <p14:creationId xmlns:p14="http://schemas.microsoft.com/office/powerpoint/2010/main" val="40714405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11">
            <a:extLst>
              <a:ext uri="{FF2B5EF4-FFF2-40B4-BE49-F238E27FC236}">
                <a16:creationId xmlns:a16="http://schemas.microsoft.com/office/drawing/2014/main" id="{183C218A-098C-4591-8E09-BD393E2A389E}"/>
              </a:ext>
            </a:extLst>
          </p:cNvPr>
          <p:cNvSpPr>
            <a:spLocks noGrp="1" noChangeArrowheads="1"/>
          </p:cNvSpPr>
          <p:nvPr>
            <p:ph type="dt" sz="half" idx="10"/>
          </p:nvPr>
        </p:nvSpPr>
        <p:spPr>
          <a:ln/>
        </p:spPr>
        <p:txBody>
          <a:bodyPr/>
          <a:lstStyle>
            <a:lvl1pPr>
              <a:defRPr/>
            </a:lvl1pPr>
          </a:lstStyle>
          <a:p>
            <a:pPr>
              <a:defRPr/>
            </a:pPr>
            <a:fld id="{5FEEB000-63FF-4852-B752-2DDEE8AD31CA}" type="datetime1">
              <a:rPr lang="en-US"/>
              <a:pPr>
                <a:defRPr/>
              </a:pPr>
              <a:t>1/5/2024</a:t>
            </a:fld>
            <a:endParaRPr lang="en-US"/>
          </a:p>
        </p:txBody>
      </p:sp>
      <p:sp>
        <p:nvSpPr>
          <p:cNvPr id="5" name="Rectangle 12">
            <a:extLst>
              <a:ext uri="{FF2B5EF4-FFF2-40B4-BE49-F238E27FC236}">
                <a16:creationId xmlns:a16="http://schemas.microsoft.com/office/drawing/2014/main" id="{B39EA811-253B-4ECD-8FE5-C39C4BE22BC8}"/>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6" name="Rectangle 13">
            <a:extLst>
              <a:ext uri="{FF2B5EF4-FFF2-40B4-BE49-F238E27FC236}">
                <a16:creationId xmlns:a16="http://schemas.microsoft.com/office/drawing/2014/main" id="{1EE0AF53-D497-4D89-B356-5E724383862C}"/>
              </a:ext>
            </a:extLst>
          </p:cNvPr>
          <p:cNvSpPr>
            <a:spLocks noGrp="1" noChangeArrowheads="1"/>
          </p:cNvSpPr>
          <p:nvPr>
            <p:ph type="sldNum" sz="quarter" idx="12"/>
          </p:nvPr>
        </p:nvSpPr>
        <p:spPr>
          <a:ln/>
        </p:spPr>
        <p:txBody>
          <a:bodyPr/>
          <a:lstStyle>
            <a:lvl1pPr>
              <a:defRPr/>
            </a:lvl1pPr>
          </a:lstStyle>
          <a:p>
            <a:fld id="{3D97584A-3AF8-4EFF-9E82-187AC1AAE962}" type="slidenum">
              <a:rPr lang="ar-SA" altLang="en-US"/>
              <a:pPr/>
              <a:t>‹#›</a:t>
            </a:fld>
            <a:endParaRPr lang="en-US" altLang="en-US"/>
          </a:p>
        </p:txBody>
      </p:sp>
    </p:spTree>
    <p:extLst>
      <p:ext uri="{BB962C8B-B14F-4D97-AF65-F5344CB8AC3E}">
        <p14:creationId xmlns:p14="http://schemas.microsoft.com/office/powerpoint/2010/main" val="26313092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38733" y="214313"/>
            <a:ext cx="2601384" cy="59182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1534584" y="214313"/>
            <a:ext cx="7600949" cy="591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11">
            <a:extLst>
              <a:ext uri="{FF2B5EF4-FFF2-40B4-BE49-F238E27FC236}">
                <a16:creationId xmlns:a16="http://schemas.microsoft.com/office/drawing/2014/main" id="{7C79B63B-5534-4E1C-ACB7-B1A6D0755DF3}"/>
              </a:ext>
            </a:extLst>
          </p:cNvPr>
          <p:cNvSpPr>
            <a:spLocks noGrp="1" noChangeArrowheads="1"/>
          </p:cNvSpPr>
          <p:nvPr>
            <p:ph type="dt" sz="half" idx="10"/>
          </p:nvPr>
        </p:nvSpPr>
        <p:spPr>
          <a:ln/>
        </p:spPr>
        <p:txBody>
          <a:bodyPr/>
          <a:lstStyle>
            <a:lvl1pPr>
              <a:defRPr/>
            </a:lvl1pPr>
          </a:lstStyle>
          <a:p>
            <a:pPr>
              <a:defRPr/>
            </a:pPr>
            <a:fld id="{A40A544A-8955-4F74-9287-D2FC9A25B71D}" type="datetime1">
              <a:rPr lang="en-US"/>
              <a:pPr>
                <a:defRPr/>
              </a:pPr>
              <a:t>1/5/2024</a:t>
            </a:fld>
            <a:endParaRPr lang="en-US"/>
          </a:p>
        </p:txBody>
      </p:sp>
      <p:sp>
        <p:nvSpPr>
          <p:cNvPr id="5" name="Rectangle 12">
            <a:extLst>
              <a:ext uri="{FF2B5EF4-FFF2-40B4-BE49-F238E27FC236}">
                <a16:creationId xmlns:a16="http://schemas.microsoft.com/office/drawing/2014/main" id="{09E677EA-638E-4C48-9617-4A84054A24D9}"/>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6" name="Rectangle 13">
            <a:extLst>
              <a:ext uri="{FF2B5EF4-FFF2-40B4-BE49-F238E27FC236}">
                <a16:creationId xmlns:a16="http://schemas.microsoft.com/office/drawing/2014/main" id="{44D5F6FA-5586-492E-B5D0-FA8D0125EAD2}"/>
              </a:ext>
            </a:extLst>
          </p:cNvPr>
          <p:cNvSpPr>
            <a:spLocks noGrp="1" noChangeArrowheads="1"/>
          </p:cNvSpPr>
          <p:nvPr>
            <p:ph type="sldNum" sz="quarter" idx="12"/>
          </p:nvPr>
        </p:nvSpPr>
        <p:spPr>
          <a:ln/>
        </p:spPr>
        <p:txBody>
          <a:bodyPr/>
          <a:lstStyle>
            <a:lvl1pPr>
              <a:defRPr/>
            </a:lvl1pPr>
          </a:lstStyle>
          <a:p>
            <a:fld id="{C083543E-E2DE-4F50-9AD0-765E12C4194D}" type="slidenum">
              <a:rPr lang="ar-SA" altLang="en-US"/>
              <a:pPr/>
              <a:t>‹#›</a:t>
            </a:fld>
            <a:endParaRPr lang="en-US" altLang="en-US"/>
          </a:p>
        </p:txBody>
      </p:sp>
    </p:spTree>
    <p:extLst>
      <p:ext uri="{BB962C8B-B14F-4D97-AF65-F5344CB8AC3E}">
        <p14:creationId xmlns:p14="http://schemas.microsoft.com/office/powerpoint/2010/main" val="25141120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endParaRPr lang="en-IN"/>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11">
            <a:extLst>
              <a:ext uri="{FF2B5EF4-FFF2-40B4-BE49-F238E27FC236}">
                <a16:creationId xmlns:a16="http://schemas.microsoft.com/office/drawing/2014/main" id="{65407389-1698-4BDF-9974-C2A79D2F1DC5}"/>
              </a:ext>
            </a:extLst>
          </p:cNvPr>
          <p:cNvSpPr>
            <a:spLocks noGrp="1" noChangeArrowheads="1"/>
          </p:cNvSpPr>
          <p:nvPr>
            <p:ph type="dt" sz="half" idx="10"/>
          </p:nvPr>
        </p:nvSpPr>
        <p:spPr>
          <a:ln/>
        </p:spPr>
        <p:txBody>
          <a:bodyPr/>
          <a:lstStyle>
            <a:lvl1pPr>
              <a:defRPr/>
            </a:lvl1pPr>
          </a:lstStyle>
          <a:p>
            <a:pPr>
              <a:defRPr/>
            </a:pPr>
            <a:fld id="{BE7BA2B5-174D-4E76-9DF2-4A813D488A68}" type="datetime1">
              <a:rPr lang="en-US"/>
              <a:pPr>
                <a:defRPr/>
              </a:pPr>
              <a:t>1/5/2024</a:t>
            </a:fld>
            <a:endParaRPr lang="en-US"/>
          </a:p>
        </p:txBody>
      </p:sp>
      <p:sp>
        <p:nvSpPr>
          <p:cNvPr id="6" name="Rectangle 12">
            <a:extLst>
              <a:ext uri="{FF2B5EF4-FFF2-40B4-BE49-F238E27FC236}">
                <a16:creationId xmlns:a16="http://schemas.microsoft.com/office/drawing/2014/main" id="{57361D6B-94AD-4B16-AF9E-54C6DB62B0A8}"/>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7" name="Rectangle 13">
            <a:extLst>
              <a:ext uri="{FF2B5EF4-FFF2-40B4-BE49-F238E27FC236}">
                <a16:creationId xmlns:a16="http://schemas.microsoft.com/office/drawing/2014/main" id="{0E8E14D8-535D-4B7D-BEA9-75C3B7B46EA6}"/>
              </a:ext>
            </a:extLst>
          </p:cNvPr>
          <p:cNvSpPr>
            <a:spLocks noGrp="1" noChangeArrowheads="1"/>
          </p:cNvSpPr>
          <p:nvPr>
            <p:ph type="sldNum" sz="quarter" idx="12"/>
          </p:nvPr>
        </p:nvSpPr>
        <p:spPr>
          <a:ln/>
        </p:spPr>
        <p:txBody>
          <a:bodyPr/>
          <a:lstStyle>
            <a:lvl1pPr>
              <a:defRPr/>
            </a:lvl1pPr>
          </a:lstStyle>
          <a:p>
            <a:fld id="{D7814ECD-D689-4386-9DAE-623476E36C53}" type="slidenum">
              <a:rPr lang="ar-SA" altLang="en-US"/>
              <a:pPr/>
              <a:t>‹#›</a:t>
            </a:fld>
            <a:endParaRPr lang="en-US" altLang="en-US"/>
          </a:p>
        </p:txBody>
      </p:sp>
    </p:spTree>
    <p:extLst>
      <p:ext uri="{BB962C8B-B14F-4D97-AF65-F5344CB8AC3E}">
        <p14:creationId xmlns:p14="http://schemas.microsoft.com/office/powerpoint/2010/main" val="35858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endParaRPr lang="en-IN"/>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6860117" y="2017713"/>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6860117" y="4151313"/>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11">
            <a:extLst>
              <a:ext uri="{FF2B5EF4-FFF2-40B4-BE49-F238E27FC236}">
                <a16:creationId xmlns:a16="http://schemas.microsoft.com/office/drawing/2014/main" id="{FBAA71E6-CD5C-4871-A460-B056C5D853A4}"/>
              </a:ext>
            </a:extLst>
          </p:cNvPr>
          <p:cNvSpPr>
            <a:spLocks noGrp="1" noChangeArrowheads="1"/>
          </p:cNvSpPr>
          <p:nvPr>
            <p:ph type="dt" sz="half" idx="10"/>
          </p:nvPr>
        </p:nvSpPr>
        <p:spPr>
          <a:ln/>
        </p:spPr>
        <p:txBody>
          <a:bodyPr/>
          <a:lstStyle>
            <a:lvl1pPr>
              <a:defRPr/>
            </a:lvl1pPr>
          </a:lstStyle>
          <a:p>
            <a:pPr>
              <a:defRPr/>
            </a:pPr>
            <a:fld id="{93549EEB-CDF6-4EBC-B3B9-97DDCE068A96}" type="datetime1">
              <a:rPr lang="en-US"/>
              <a:pPr>
                <a:defRPr/>
              </a:pPr>
              <a:t>1/5/2024</a:t>
            </a:fld>
            <a:endParaRPr lang="en-US"/>
          </a:p>
        </p:txBody>
      </p:sp>
      <p:sp>
        <p:nvSpPr>
          <p:cNvPr id="7" name="Rectangle 12">
            <a:extLst>
              <a:ext uri="{FF2B5EF4-FFF2-40B4-BE49-F238E27FC236}">
                <a16:creationId xmlns:a16="http://schemas.microsoft.com/office/drawing/2014/main" id="{A49AFF52-D42E-4731-A66D-700570FDF824}"/>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8" name="Rectangle 13">
            <a:extLst>
              <a:ext uri="{FF2B5EF4-FFF2-40B4-BE49-F238E27FC236}">
                <a16:creationId xmlns:a16="http://schemas.microsoft.com/office/drawing/2014/main" id="{3CBB785C-31E2-407B-8FF4-5B6A5DB4F86E}"/>
              </a:ext>
            </a:extLst>
          </p:cNvPr>
          <p:cNvSpPr>
            <a:spLocks noGrp="1" noChangeArrowheads="1"/>
          </p:cNvSpPr>
          <p:nvPr>
            <p:ph type="sldNum" sz="quarter" idx="12"/>
          </p:nvPr>
        </p:nvSpPr>
        <p:spPr>
          <a:ln/>
        </p:spPr>
        <p:txBody>
          <a:bodyPr/>
          <a:lstStyle>
            <a:lvl1pPr>
              <a:defRPr/>
            </a:lvl1pPr>
          </a:lstStyle>
          <a:p>
            <a:fld id="{CA86F4DB-7912-43DB-BD5C-A27E78468791}" type="slidenum">
              <a:rPr lang="ar-SA" altLang="en-US"/>
              <a:pPr/>
              <a:t>‹#›</a:t>
            </a:fld>
            <a:endParaRPr lang="en-US" altLang="en-US"/>
          </a:p>
        </p:txBody>
      </p:sp>
    </p:spTree>
    <p:extLst>
      <p:ext uri="{BB962C8B-B14F-4D97-AF65-F5344CB8AC3E}">
        <p14:creationId xmlns:p14="http://schemas.microsoft.com/office/powerpoint/2010/main" val="38474385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endParaRPr lang="en-IN"/>
          </a:p>
        </p:txBody>
      </p:sp>
      <p:sp>
        <p:nvSpPr>
          <p:cNvPr id="3" name="Table Placeholder 2"/>
          <p:cNvSpPr>
            <a:spLocks noGrp="1"/>
          </p:cNvSpPr>
          <p:nvPr>
            <p:ph type="tbl" idx="1"/>
          </p:nvPr>
        </p:nvSpPr>
        <p:spPr>
          <a:xfrm>
            <a:off x="1576917" y="2017713"/>
            <a:ext cx="10363200" cy="4114800"/>
          </a:xfrm>
        </p:spPr>
        <p:txBody>
          <a:bodyPr/>
          <a:lstStyle/>
          <a:p>
            <a:pPr lvl="0"/>
            <a:endParaRPr lang="en-IN" noProof="0"/>
          </a:p>
        </p:txBody>
      </p:sp>
      <p:sp>
        <p:nvSpPr>
          <p:cNvPr id="4" name="Rectangle 11">
            <a:extLst>
              <a:ext uri="{FF2B5EF4-FFF2-40B4-BE49-F238E27FC236}">
                <a16:creationId xmlns:a16="http://schemas.microsoft.com/office/drawing/2014/main" id="{3E838F32-309A-4B35-9311-7B8835395FB5}"/>
              </a:ext>
            </a:extLst>
          </p:cNvPr>
          <p:cNvSpPr>
            <a:spLocks noGrp="1" noChangeArrowheads="1"/>
          </p:cNvSpPr>
          <p:nvPr>
            <p:ph type="dt" sz="half" idx="10"/>
          </p:nvPr>
        </p:nvSpPr>
        <p:spPr>
          <a:ln/>
        </p:spPr>
        <p:txBody>
          <a:bodyPr/>
          <a:lstStyle>
            <a:lvl1pPr>
              <a:defRPr/>
            </a:lvl1pPr>
          </a:lstStyle>
          <a:p>
            <a:pPr>
              <a:defRPr/>
            </a:pPr>
            <a:fld id="{7D4F5D1F-983D-480F-BD6B-F97C954C3E58}" type="datetime1">
              <a:rPr lang="en-US"/>
              <a:pPr>
                <a:defRPr/>
              </a:pPr>
              <a:t>1/5/2024</a:t>
            </a:fld>
            <a:endParaRPr lang="en-US"/>
          </a:p>
        </p:txBody>
      </p:sp>
      <p:sp>
        <p:nvSpPr>
          <p:cNvPr id="5" name="Rectangle 12">
            <a:extLst>
              <a:ext uri="{FF2B5EF4-FFF2-40B4-BE49-F238E27FC236}">
                <a16:creationId xmlns:a16="http://schemas.microsoft.com/office/drawing/2014/main" id="{AAFE199D-191B-40F1-BD4D-7E451338E058}"/>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6" name="Rectangle 13">
            <a:extLst>
              <a:ext uri="{FF2B5EF4-FFF2-40B4-BE49-F238E27FC236}">
                <a16:creationId xmlns:a16="http://schemas.microsoft.com/office/drawing/2014/main" id="{A2C5DA01-F3E0-4E15-B9F8-3F3DDE434EC6}"/>
              </a:ext>
            </a:extLst>
          </p:cNvPr>
          <p:cNvSpPr>
            <a:spLocks noGrp="1" noChangeArrowheads="1"/>
          </p:cNvSpPr>
          <p:nvPr>
            <p:ph type="sldNum" sz="quarter" idx="12"/>
          </p:nvPr>
        </p:nvSpPr>
        <p:spPr>
          <a:ln/>
        </p:spPr>
        <p:txBody>
          <a:bodyPr/>
          <a:lstStyle>
            <a:lvl1pPr>
              <a:defRPr/>
            </a:lvl1pPr>
          </a:lstStyle>
          <a:p>
            <a:fld id="{460B5CAB-7DFB-48BF-83EA-E6DFE9CE0E82}" type="slidenum">
              <a:rPr lang="ar-SA" altLang="en-US"/>
              <a:pPr/>
              <a:t>‹#›</a:t>
            </a:fld>
            <a:endParaRPr lang="en-US" altLang="en-US"/>
          </a:p>
        </p:txBody>
      </p:sp>
    </p:spTree>
    <p:extLst>
      <p:ext uri="{BB962C8B-B14F-4D97-AF65-F5344CB8AC3E}">
        <p14:creationId xmlns:p14="http://schemas.microsoft.com/office/powerpoint/2010/main" val="216484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F694-EAEC-4150-A06F-F0D7984E4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ECD6A1-6946-42E8-8A1F-62F61C1648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CD50F4-AB69-469F-A2EF-ABB7DF1C298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7F6AF3-A2A6-47BC-A023-70912CF955EE}"/>
              </a:ext>
            </a:extLst>
          </p:cNvPr>
          <p:cNvSpPr>
            <a:spLocks noGrp="1"/>
          </p:cNvSpPr>
          <p:nvPr>
            <p:ph type="dt" sz="half" idx="10"/>
          </p:nvPr>
        </p:nvSpPr>
        <p:spPr/>
        <p:txBody>
          <a:bodyPr/>
          <a:lstStyle/>
          <a:p>
            <a:fld id="{8999FC3A-B66A-4C5A-A94C-D39F968BC572}" type="datetimeFigureOut">
              <a:rPr lang="en-US" smtClean="0"/>
              <a:t>1/5/2024</a:t>
            </a:fld>
            <a:endParaRPr lang="en-US"/>
          </a:p>
        </p:txBody>
      </p:sp>
      <p:sp>
        <p:nvSpPr>
          <p:cNvPr id="6" name="Footer Placeholder 5">
            <a:extLst>
              <a:ext uri="{FF2B5EF4-FFF2-40B4-BE49-F238E27FC236}">
                <a16:creationId xmlns:a16="http://schemas.microsoft.com/office/drawing/2014/main" id="{B4338019-E632-4060-81B7-8C92A577BE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2BC6F-3177-46A5-8DB3-F69A0A2F85F9}"/>
              </a:ext>
            </a:extLst>
          </p:cNvPr>
          <p:cNvSpPr>
            <a:spLocks noGrp="1"/>
          </p:cNvSpPr>
          <p:nvPr>
            <p:ph type="sldNum" sz="quarter" idx="12"/>
          </p:nvPr>
        </p:nvSpPr>
        <p:spPr/>
        <p:txBody>
          <a:bodyPr/>
          <a:lstStyle/>
          <a:p>
            <a:fld id="{1F4BCC34-6496-4DF0-9CF0-1BFEC593E87D}" type="slidenum">
              <a:rPr lang="en-US" smtClean="0"/>
              <a:t>‹#›</a:t>
            </a:fld>
            <a:endParaRPr lang="en-US"/>
          </a:p>
        </p:txBody>
      </p:sp>
    </p:spTree>
    <p:extLst>
      <p:ext uri="{BB962C8B-B14F-4D97-AF65-F5344CB8AC3E}">
        <p14:creationId xmlns:p14="http://schemas.microsoft.com/office/powerpoint/2010/main" val="3590248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endParaRPr lang="en-IN"/>
          </a:p>
        </p:txBody>
      </p:sp>
      <p:sp>
        <p:nvSpPr>
          <p:cNvPr id="3" name="Content Placeholder 2"/>
          <p:cNvSpPr>
            <a:spLocks noGrp="1"/>
          </p:cNvSpPr>
          <p:nvPr>
            <p:ph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6860117" y="2017713"/>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6860117" y="4151313"/>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11">
            <a:extLst>
              <a:ext uri="{FF2B5EF4-FFF2-40B4-BE49-F238E27FC236}">
                <a16:creationId xmlns:a16="http://schemas.microsoft.com/office/drawing/2014/main" id="{D270FDD5-5054-4A9F-8FAE-26CBA6C7447F}"/>
              </a:ext>
            </a:extLst>
          </p:cNvPr>
          <p:cNvSpPr>
            <a:spLocks noGrp="1" noChangeArrowheads="1"/>
          </p:cNvSpPr>
          <p:nvPr>
            <p:ph type="dt" sz="half" idx="10"/>
          </p:nvPr>
        </p:nvSpPr>
        <p:spPr>
          <a:ln/>
        </p:spPr>
        <p:txBody>
          <a:bodyPr/>
          <a:lstStyle>
            <a:lvl1pPr>
              <a:defRPr/>
            </a:lvl1pPr>
          </a:lstStyle>
          <a:p>
            <a:pPr>
              <a:defRPr/>
            </a:pPr>
            <a:fld id="{1435A712-F3B9-4C8C-A6FA-4DB81007DE42}" type="datetime1">
              <a:rPr lang="en-US"/>
              <a:pPr>
                <a:defRPr/>
              </a:pPr>
              <a:t>1/5/2024</a:t>
            </a:fld>
            <a:endParaRPr lang="en-US"/>
          </a:p>
        </p:txBody>
      </p:sp>
      <p:sp>
        <p:nvSpPr>
          <p:cNvPr id="7" name="Rectangle 12">
            <a:extLst>
              <a:ext uri="{FF2B5EF4-FFF2-40B4-BE49-F238E27FC236}">
                <a16:creationId xmlns:a16="http://schemas.microsoft.com/office/drawing/2014/main" id="{26EAC996-FD73-4BD4-AF01-D83A77C2B687}"/>
              </a:ext>
            </a:extLst>
          </p:cNvPr>
          <p:cNvSpPr>
            <a:spLocks noGrp="1" noChangeArrowheads="1"/>
          </p:cNvSpPr>
          <p:nvPr>
            <p:ph type="ftr" sz="quarter" idx="11"/>
          </p:nvPr>
        </p:nvSpPr>
        <p:spPr>
          <a:ln/>
        </p:spPr>
        <p:txBody>
          <a:bodyPr/>
          <a:lstStyle>
            <a:lvl1pPr>
              <a:defRPr/>
            </a:lvl1pPr>
          </a:lstStyle>
          <a:p>
            <a:pPr>
              <a:defRPr/>
            </a:pPr>
            <a:r>
              <a:rPr lang="en-US"/>
              <a:t>Dr. Munendra</a:t>
            </a:r>
          </a:p>
        </p:txBody>
      </p:sp>
      <p:sp>
        <p:nvSpPr>
          <p:cNvPr id="8" name="Rectangle 13">
            <a:extLst>
              <a:ext uri="{FF2B5EF4-FFF2-40B4-BE49-F238E27FC236}">
                <a16:creationId xmlns:a16="http://schemas.microsoft.com/office/drawing/2014/main" id="{E26480B0-F6B1-4AFF-80DE-37FBC6832C66}"/>
              </a:ext>
            </a:extLst>
          </p:cNvPr>
          <p:cNvSpPr>
            <a:spLocks noGrp="1" noChangeArrowheads="1"/>
          </p:cNvSpPr>
          <p:nvPr>
            <p:ph type="sldNum" sz="quarter" idx="12"/>
          </p:nvPr>
        </p:nvSpPr>
        <p:spPr>
          <a:ln/>
        </p:spPr>
        <p:txBody>
          <a:bodyPr/>
          <a:lstStyle>
            <a:lvl1pPr>
              <a:defRPr/>
            </a:lvl1pPr>
          </a:lstStyle>
          <a:p>
            <a:fld id="{1037261D-518E-4B56-9B13-8AB73DFB00A8}" type="slidenum">
              <a:rPr lang="ar-SA" altLang="en-US"/>
              <a:pPr/>
              <a:t>‹#›</a:t>
            </a:fld>
            <a:endParaRPr lang="en-US" altLang="en-US"/>
          </a:p>
        </p:txBody>
      </p:sp>
    </p:spTree>
    <p:extLst>
      <p:ext uri="{BB962C8B-B14F-4D97-AF65-F5344CB8AC3E}">
        <p14:creationId xmlns:p14="http://schemas.microsoft.com/office/powerpoint/2010/main" val="19129619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1DDE9E-E89F-4DE1-AA5D-29A97FB94A78}"/>
              </a:ext>
            </a:extLst>
          </p:cNvPr>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800"/>
          </a:p>
        </p:txBody>
      </p:sp>
      <p:sp useBgFill="1">
        <p:nvSpPr>
          <p:cNvPr id="5" name="Rounded Rectangle 10">
            <a:extLst>
              <a:ext uri="{FF2B5EF4-FFF2-40B4-BE49-F238E27FC236}">
                <a16:creationId xmlns:a16="http://schemas.microsoft.com/office/drawing/2014/main" id="{11EE3489-6383-4758-BEC8-C79F4CA5462A}"/>
              </a:ext>
            </a:extLst>
          </p:cNvPr>
          <p:cNvSpPr/>
          <p:nvPr/>
        </p:nvSpPr>
        <p:spPr>
          <a:xfrm>
            <a:off x="86785" y="69851"/>
            <a:ext cx="12018433"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sz="1800"/>
          </a:p>
        </p:txBody>
      </p:sp>
      <p:sp>
        <p:nvSpPr>
          <p:cNvPr id="6" name="Rectangle 5">
            <a:extLst>
              <a:ext uri="{FF2B5EF4-FFF2-40B4-BE49-F238E27FC236}">
                <a16:creationId xmlns:a16="http://schemas.microsoft.com/office/drawing/2014/main" id="{BF599046-93DF-4393-846A-9EB8ED97B504}"/>
              </a:ext>
            </a:extLst>
          </p:cNvPr>
          <p:cNvSpPr/>
          <p:nvPr/>
        </p:nvSpPr>
        <p:spPr>
          <a:xfrm>
            <a:off x="84667" y="1449389"/>
            <a:ext cx="12026900"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7" name="Rectangle 6">
            <a:extLst>
              <a:ext uri="{FF2B5EF4-FFF2-40B4-BE49-F238E27FC236}">
                <a16:creationId xmlns:a16="http://schemas.microsoft.com/office/drawing/2014/main" id="{2E34CB20-65DD-42E7-815E-697A28C22D46}"/>
              </a:ext>
            </a:extLst>
          </p:cNvPr>
          <p:cNvSpPr/>
          <p:nvPr/>
        </p:nvSpPr>
        <p:spPr>
          <a:xfrm>
            <a:off x="84667" y="1397000"/>
            <a:ext cx="12026900"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0" name="Rectangle 9">
            <a:extLst>
              <a:ext uri="{FF2B5EF4-FFF2-40B4-BE49-F238E27FC236}">
                <a16:creationId xmlns:a16="http://schemas.microsoft.com/office/drawing/2014/main" id="{42D786C4-22EB-4AC0-87B6-C2F12CB9B7D7}"/>
              </a:ext>
            </a:extLst>
          </p:cNvPr>
          <p:cNvSpPr/>
          <p:nvPr/>
        </p:nvSpPr>
        <p:spPr>
          <a:xfrm>
            <a:off x="84667" y="2976564"/>
            <a:ext cx="12026900"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a:extLst>
              <a:ext uri="{FF2B5EF4-FFF2-40B4-BE49-F238E27FC236}">
                <a16:creationId xmlns:a16="http://schemas.microsoft.com/office/drawing/2014/main" id="{6C30D72A-8AB7-4810-BBB0-0FF9FEE8F22F}"/>
              </a:ext>
            </a:extLst>
          </p:cNvPr>
          <p:cNvSpPr>
            <a:spLocks noGrp="1"/>
          </p:cNvSpPr>
          <p:nvPr>
            <p:ph type="dt" sz="half" idx="10"/>
          </p:nvPr>
        </p:nvSpPr>
        <p:spPr/>
        <p:txBody>
          <a:bodyPr/>
          <a:lstStyle>
            <a:lvl1pPr>
              <a:defRPr smtClean="0"/>
            </a:lvl1pPr>
          </a:lstStyle>
          <a:p>
            <a:pPr>
              <a:defRPr/>
            </a:pPr>
            <a:fld id="{4D324122-23B5-4BC1-8C1C-1F78B43E57F5}" type="datetime1">
              <a:rPr lang="en-US"/>
              <a:pPr>
                <a:defRPr/>
              </a:pPr>
              <a:t>1/5/2024</a:t>
            </a:fld>
            <a:endParaRPr lang="en-US"/>
          </a:p>
        </p:txBody>
      </p:sp>
      <p:sp>
        <p:nvSpPr>
          <p:cNvPr id="12" name="Footer Placeholder 16">
            <a:extLst>
              <a:ext uri="{FF2B5EF4-FFF2-40B4-BE49-F238E27FC236}">
                <a16:creationId xmlns:a16="http://schemas.microsoft.com/office/drawing/2014/main" id="{04D829BD-56F5-4352-8CF1-C992640CACE8}"/>
              </a:ext>
            </a:extLst>
          </p:cNvPr>
          <p:cNvSpPr>
            <a:spLocks noGrp="1"/>
          </p:cNvSpPr>
          <p:nvPr>
            <p:ph type="ftr" sz="quarter" idx="11"/>
          </p:nvPr>
        </p:nvSpPr>
        <p:spPr/>
        <p:txBody>
          <a:bodyPr/>
          <a:lstStyle>
            <a:lvl1pPr>
              <a:defRPr smtClean="0"/>
            </a:lvl1pPr>
          </a:lstStyle>
          <a:p>
            <a:pPr>
              <a:defRPr/>
            </a:pPr>
            <a:r>
              <a:rPr lang="en-US"/>
              <a:t>Dr. Munendra</a:t>
            </a:r>
          </a:p>
        </p:txBody>
      </p:sp>
      <p:sp>
        <p:nvSpPr>
          <p:cNvPr id="13" name="Slide Number Placeholder 28">
            <a:extLst>
              <a:ext uri="{FF2B5EF4-FFF2-40B4-BE49-F238E27FC236}">
                <a16:creationId xmlns:a16="http://schemas.microsoft.com/office/drawing/2014/main" id="{BE258169-BC1C-4596-861E-A97164EC4A25}"/>
              </a:ext>
            </a:extLst>
          </p:cNvPr>
          <p:cNvSpPr>
            <a:spLocks noGrp="1"/>
          </p:cNvSpPr>
          <p:nvPr>
            <p:ph type="sldNum" sz="quarter" idx="12"/>
          </p:nvPr>
        </p:nvSpPr>
        <p:spPr/>
        <p:txBody>
          <a:bodyPr/>
          <a:lstStyle>
            <a:lvl1pPr>
              <a:defRPr/>
            </a:lvl1pPr>
          </a:lstStyle>
          <a:p>
            <a:fld id="{F033C496-DE33-461C-9BB1-E520FB3CB5D4}"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226992601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1219200" y="1447800"/>
            <a:ext cx="10363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32196E1E-C9E6-436D-88FD-4674CAA0085A}"/>
              </a:ext>
            </a:extLst>
          </p:cNvPr>
          <p:cNvSpPr>
            <a:spLocks noGrp="1"/>
          </p:cNvSpPr>
          <p:nvPr>
            <p:ph type="dt" sz="half" idx="10"/>
          </p:nvPr>
        </p:nvSpPr>
        <p:spPr/>
        <p:txBody>
          <a:bodyPr/>
          <a:lstStyle>
            <a:lvl1pPr>
              <a:defRPr/>
            </a:lvl1pPr>
          </a:lstStyle>
          <a:p>
            <a:pPr>
              <a:defRPr/>
            </a:pPr>
            <a:fld id="{209691D7-A1FD-408C-9666-069550799BC4}" type="datetime1">
              <a:rPr lang="en-US"/>
              <a:pPr>
                <a:defRPr/>
              </a:pPr>
              <a:t>1/5/2024</a:t>
            </a:fld>
            <a:endParaRPr lang="en-US"/>
          </a:p>
        </p:txBody>
      </p:sp>
      <p:sp>
        <p:nvSpPr>
          <p:cNvPr id="5" name="Footer Placeholder 2">
            <a:extLst>
              <a:ext uri="{FF2B5EF4-FFF2-40B4-BE49-F238E27FC236}">
                <a16:creationId xmlns:a16="http://schemas.microsoft.com/office/drawing/2014/main" id="{9A907D12-C701-4A53-BF92-121F92A65BD1}"/>
              </a:ext>
            </a:extLst>
          </p:cNvPr>
          <p:cNvSpPr>
            <a:spLocks noGrp="1"/>
          </p:cNvSpPr>
          <p:nvPr>
            <p:ph type="ftr" sz="quarter" idx="11"/>
          </p:nvPr>
        </p:nvSpPr>
        <p:spPr/>
        <p:txBody>
          <a:bodyPr/>
          <a:lstStyle>
            <a:lvl1pPr>
              <a:defRPr/>
            </a:lvl1pPr>
          </a:lstStyle>
          <a:p>
            <a:pPr>
              <a:defRPr/>
            </a:pPr>
            <a:r>
              <a:rPr lang="en-US"/>
              <a:t>Dr. Munendra</a:t>
            </a:r>
          </a:p>
        </p:txBody>
      </p:sp>
      <p:sp>
        <p:nvSpPr>
          <p:cNvPr id="6" name="Slide Number Placeholder 22">
            <a:extLst>
              <a:ext uri="{FF2B5EF4-FFF2-40B4-BE49-F238E27FC236}">
                <a16:creationId xmlns:a16="http://schemas.microsoft.com/office/drawing/2014/main" id="{0C9D4DF1-9BE9-4CDD-BC40-587D091D2503}"/>
              </a:ext>
            </a:extLst>
          </p:cNvPr>
          <p:cNvSpPr>
            <a:spLocks noGrp="1"/>
          </p:cNvSpPr>
          <p:nvPr>
            <p:ph type="sldNum" sz="quarter" idx="12"/>
          </p:nvPr>
        </p:nvSpPr>
        <p:spPr/>
        <p:txBody>
          <a:bodyPr/>
          <a:lstStyle>
            <a:lvl1pPr>
              <a:defRPr/>
            </a:lvl1pPr>
          </a:lstStyle>
          <a:p>
            <a:fld id="{2CC6FF2C-1F2A-439C-9B23-853433D6DA0C}"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14009490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12D000-A626-4673-BE5A-36B450510BAD}"/>
              </a:ext>
            </a:extLst>
          </p:cNvPr>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800"/>
          </a:p>
        </p:txBody>
      </p:sp>
      <p:sp useBgFill="1">
        <p:nvSpPr>
          <p:cNvPr id="5" name="Rounded Rectangle 10">
            <a:extLst>
              <a:ext uri="{FF2B5EF4-FFF2-40B4-BE49-F238E27FC236}">
                <a16:creationId xmlns:a16="http://schemas.microsoft.com/office/drawing/2014/main" id="{D17CEE39-84F9-44B1-93A1-8C9756B73705}"/>
              </a:ext>
            </a:extLst>
          </p:cNvPr>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defRPr/>
            </a:pPr>
            <a:endParaRPr lang="en-US" sz="1800"/>
          </a:p>
        </p:txBody>
      </p:sp>
      <p:sp>
        <p:nvSpPr>
          <p:cNvPr id="6" name="Rectangle 5">
            <a:extLst>
              <a:ext uri="{FF2B5EF4-FFF2-40B4-BE49-F238E27FC236}">
                <a16:creationId xmlns:a16="http://schemas.microsoft.com/office/drawing/2014/main" id="{8A4B54E2-04F0-4B14-8D2C-A513A1C68DD1}"/>
              </a:ext>
            </a:extLst>
          </p:cNvPr>
          <p:cNvSpPr/>
          <p:nvPr/>
        </p:nvSpPr>
        <p:spPr>
          <a:xfrm flipV="1">
            <a:off x="93134" y="2376489"/>
            <a:ext cx="12018433"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7" name="Rectangle 6">
            <a:extLst>
              <a:ext uri="{FF2B5EF4-FFF2-40B4-BE49-F238E27FC236}">
                <a16:creationId xmlns:a16="http://schemas.microsoft.com/office/drawing/2014/main" id="{A7E3E3D9-EB8D-4AD7-94DA-29D8A8E5E2F5}"/>
              </a:ext>
            </a:extLst>
          </p:cNvPr>
          <p:cNvSpPr/>
          <p:nvPr/>
        </p:nvSpPr>
        <p:spPr>
          <a:xfrm>
            <a:off x="93134" y="2341564"/>
            <a:ext cx="12018433"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8" name="Rectangle 7">
            <a:extLst>
              <a:ext uri="{FF2B5EF4-FFF2-40B4-BE49-F238E27FC236}">
                <a16:creationId xmlns:a16="http://schemas.microsoft.com/office/drawing/2014/main" id="{5FCACF8B-C1CD-49F6-98EE-42A8F4ED75BC}"/>
              </a:ext>
            </a:extLst>
          </p:cNvPr>
          <p:cNvSpPr/>
          <p:nvPr/>
        </p:nvSpPr>
        <p:spPr>
          <a:xfrm>
            <a:off x="91018" y="2468564"/>
            <a:ext cx="12020549"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963084" y="952501"/>
            <a:ext cx="103632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B200AB48-CC85-452E-9555-2C53DF71C4DF}"/>
              </a:ext>
            </a:extLst>
          </p:cNvPr>
          <p:cNvSpPr>
            <a:spLocks noGrp="1"/>
          </p:cNvSpPr>
          <p:nvPr>
            <p:ph type="dt" sz="half" idx="10"/>
          </p:nvPr>
        </p:nvSpPr>
        <p:spPr/>
        <p:txBody>
          <a:bodyPr/>
          <a:lstStyle>
            <a:lvl1pPr>
              <a:defRPr smtClean="0"/>
            </a:lvl1pPr>
          </a:lstStyle>
          <a:p>
            <a:pPr>
              <a:defRPr/>
            </a:pPr>
            <a:fld id="{B9180384-A7C0-41ED-BD56-A73AB6F70C19}" type="datetime1">
              <a:rPr lang="en-US"/>
              <a:pPr>
                <a:defRPr/>
              </a:pPr>
              <a:t>1/5/2024</a:t>
            </a:fld>
            <a:endParaRPr lang="en-US"/>
          </a:p>
        </p:txBody>
      </p:sp>
      <p:sp>
        <p:nvSpPr>
          <p:cNvPr id="10" name="Footer Placeholder 4">
            <a:extLst>
              <a:ext uri="{FF2B5EF4-FFF2-40B4-BE49-F238E27FC236}">
                <a16:creationId xmlns:a16="http://schemas.microsoft.com/office/drawing/2014/main" id="{6F4F4D41-364A-4B13-ABE0-3B8B8BCA9E75}"/>
              </a:ext>
            </a:extLst>
          </p:cNvPr>
          <p:cNvSpPr>
            <a:spLocks noGrp="1"/>
          </p:cNvSpPr>
          <p:nvPr>
            <p:ph type="ftr" sz="quarter" idx="11"/>
          </p:nvPr>
        </p:nvSpPr>
        <p:spPr>
          <a:xfrm>
            <a:off x="1066800" y="6172200"/>
            <a:ext cx="5334000" cy="457200"/>
          </a:xfrm>
        </p:spPr>
        <p:txBody>
          <a:bodyPr/>
          <a:lstStyle>
            <a:lvl1pPr>
              <a:defRPr smtClean="0"/>
            </a:lvl1pPr>
          </a:lstStyle>
          <a:p>
            <a:pPr>
              <a:defRPr/>
            </a:pPr>
            <a:r>
              <a:rPr lang="en-US"/>
              <a:t>Dr. Munendra</a:t>
            </a:r>
          </a:p>
        </p:txBody>
      </p:sp>
      <p:sp>
        <p:nvSpPr>
          <p:cNvPr id="11" name="Slide Number Placeholder 5">
            <a:extLst>
              <a:ext uri="{FF2B5EF4-FFF2-40B4-BE49-F238E27FC236}">
                <a16:creationId xmlns:a16="http://schemas.microsoft.com/office/drawing/2014/main" id="{74405C87-42E5-4EDF-9E2C-6BC288299C59}"/>
              </a:ext>
            </a:extLst>
          </p:cNvPr>
          <p:cNvSpPr>
            <a:spLocks noGrp="1"/>
          </p:cNvSpPr>
          <p:nvPr>
            <p:ph type="sldNum" sz="quarter" idx="12"/>
          </p:nvPr>
        </p:nvSpPr>
        <p:spPr>
          <a:xfrm>
            <a:off x="194733" y="6208713"/>
            <a:ext cx="609600" cy="457200"/>
          </a:xfrm>
        </p:spPr>
        <p:txBody>
          <a:bodyPr/>
          <a:lstStyle>
            <a:lvl1pPr>
              <a:defRPr/>
            </a:lvl1pPr>
          </a:lstStyle>
          <a:p>
            <a:fld id="{078AAA0C-2687-48F4-A6DF-A48869D56A4C}"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47785856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1219200" y="1447800"/>
            <a:ext cx="499872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6578600" y="1447800"/>
            <a:ext cx="499872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8FD831B1-504E-49FE-A0F4-3549FC29517B}"/>
              </a:ext>
            </a:extLst>
          </p:cNvPr>
          <p:cNvSpPr>
            <a:spLocks noGrp="1"/>
          </p:cNvSpPr>
          <p:nvPr>
            <p:ph type="dt" sz="half" idx="10"/>
          </p:nvPr>
        </p:nvSpPr>
        <p:spPr/>
        <p:txBody>
          <a:bodyPr/>
          <a:lstStyle>
            <a:lvl1pPr>
              <a:defRPr/>
            </a:lvl1pPr>
          </a:lstStyle>
          <a:p>
            <a:pPr>
              <a:defRPr/>
            </a:pPr>
            <a:fld id="{985FD574-E1AA-40D3-8C3B-BE975D5454E5}" type="datetime1">
              <a:rPr lang="en-US"/>
              <a:pPr>
                <a:defRPr/>
              </a:pPr>
              <a:t>1/5/2024</a:t>
            </a:fld>
            <a:endParaRPr lang="en-US"/>
          </a:p>
        </p:txBody>
      </p:sp>
      <p:sp>
        <p:nvSpPr>
          <p:cNvPr id="6" name="Footer Placeholder 2">
            <a:extLst>
              <a:ext uri="{FF2B5EF4-FFF2-40B4-BE49-F238E27FC236}">
                <a16:creationId xmlns:a16="http://schemas.microsoft.com/office/drawing/2014/main" id="{44FF0393-7E6C-49D2-B0A5-6D3541528351}"/>
              </a:ext>
            </a:extLst>
          </p:cNvPr>
          <p:cNvSpPr>
            <a:spLocks noGrp="1"/>
          </p:cNvSpPr>
          <p:nvPr>
            <p:ph type="ftr" sz="quarter" idx="11"/>
          </p:nvPr>
        </p:nvSpPr>
        <p:spPr/>
        <p:txBody>
          <a:bodyPr/>
          <a:lstStyle>
            <a:lvl1pPr>
              <a:defRPr/>
            </a:lvl1pPr>
          </a:lstStyle>
          <a:p>
            <a:pPr>
              <a:defRPr/>
            </a:pPr>
            <a:r>
              <a:rPr lang="en-US"/>
              <a:t>Dr. Munendra</a:t>
            </a:r>
          </a:p>
        </p:txBody>
      </p:sp>
      <p:sp>
        <p:nvSpPr>
          <p:cNvPr id="7" name="Slide Number Placeholder 22">
            <a:extLst>
              <a:ext uri="{FF2B5EF4-FFF2-40B4-BE49-F238E27FC236}">
                <a16:creationId xmlns:a16="http://schemas.microsoft.com/office/drawing/2014/main" id="{1EC1E14B-D532-4614-9A77-65D510C0EFCD}"/>
              </a:ext>
            </a:extLst>
          </p:cNvPr>
          <p:cNvSpPr>
            <a:spLocks noGrp="1"/>
          </p:cNvSpPr>
          <p:nvPr>
            <p:ph type="sldNum" sz="quarter" idx="12"/>
          </p:nvPr>
        </p:nvSpPr>
        <p:spPr/>
        <p:txBody>
          <a:bodyPr/>
          <a:lstStyle>
            <a:lvl1pPr>
              <a:defRPr/>
            </a:lvl1pPr>
          </a:lstStyle>
          <a:p>
            <a:fld id="{D7918302-69EC-46FA-976D-B63C6E4A0B2A}"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3394904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1219200" y="2247900"/>
            <a:ext cx="49784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6604000" y="2247900"/>
            <a:ext cx="49784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a:extLst>
              <a:ext uri="{FF2B5EF4-FFF2-40B4-BE49-F238E27FC236}">
                <a16:creationId xmlns:a16="http://schemas.microsoft.com/office/drawing/2014/main" id="{8695F2B8-B5C1-4FCB-9884-9724C8BB8B65}"/>
              </a:ext>
            </a:extLst>
          </p:cNvPr>
          <p:cNvSpPr>
            <a:spLocks noGrp="1"/>
          </p:cNvSpPr>
          <p:nvPr>
            <p:ph type="dt" sz="half" idx="10"/>
          </p:nvPr>
        </p:nvSpPr>
        <p:spPr/>
        <p:txBody>
          <a:bodyPr/>
          <a:lstStyle>
            <a:lvl1pPr>
              <a:defRPr/>
            </a:lvl1pPr>
          </a:lstStyle>
          <a:p>
            <a:pPr>
              <a:defRPr/>
            </a:pPr>
            <a:fld id="{7D853639-1B84-4E51-8D61-CB3003D3F7A5}" type="datetime1">
              <a:rPr lang="en-US"/>
              <a:pPr>
                <a:defRPr/>
              </a:pPr>
              <a:t>1/5/2024</a:t>
            </a:fld>
            <a:endParaRPr lang="en-US"/>
          </a:p>
        </p:txBody>
      </p:sp>
      <p:sp>
        <p:nvSpPr>
          <p:cNvPr id="8" name="Footer Placeholder 2">
            <a:extLst>
              <a:ext uri="{FF2B5EF4-FFF2-40B4-BE49-F238E27FC236}">
                <a16:creationId xmlns:a16="http://schemas.microsoft.com/office/drawing/2014/main" id="{FB63D635-6959-4322-A0D4-A70F693D417B}"/>
              </a:ext>
            </a:extLst>
          </p:cNvPr>
          <p:cNvSpPr>
            <a:spLocks noGrp="1"/>
          </p:cNvSpPr>
          <p:nvPr>
            <p:ph type="ftr" sz="quarter" idx="11"/>
          </p:nvPr>
        </p:nvSpPr>
        <p:spPr/>
        <p:txBody>
          <a:bodyPr/>
          <a:lstStyle>
            <a:lvl1pPr>
              <a:defRPr/>
            </a:lvl1pPr>
          </a:lstStyle>
          <a:p>
            <a:pPr>
              <a:defRPr/>
            </a:pPr>
            <a:r>
              <a:rPr lang="en-US"/>
              <a:t>Dr. Munendra</a:t>
            </a:r>
          </a:p>
        </p:txBody>
      </p:sp>
      <p:sp>
        <p:nvSpPr>
          <p:cNvPr id="9" name="Slide Number Placeholder 22">
            <a:extLst>
              <a:ext uri="{FF2B5EF4-FFF2-40B4-BE49-F238E27FC236}">
                <a16:creationId xmlns:a16="http://schemas.microsoft.com/office/drawing/2014/main" id="{7AD21CD3-D6ED-407A-9445-CB6BD338282F}"/>
              </a:ext>
            </a:extLst>
          </p:cNvPr>
          <p:cNvSpPr>
            <a:spLocks noGrp="1"/>
          </p:cNvSpPr>
          <p:nvPr>
            <p:ph type="sldNum" sz="quarter" idx="12"/>
          </p:nvPr>
        </p:nvSpPr>
        <p:spPr/>
        <p:txBody>
          <a:bodyPr/>
          <a:lstStyle>
            <a:lvl1pPr>
              <a:defRPr/>
            </a:lvl1pPr>
          </a:lstStyle>
          <a:p>
            <a:fld id="{2FE4EB58-8338-4A60-B3E0-0EE6696EE2B3}"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27607766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03A22ECB-52AF-4C98-9243-1DF608CAD607}"/>
              </a:ext>
            </a:extLst>
          </p:cNvPr>
          <p:cNvSpPr>
            <a:spLocks noGrp="1"/>
          </p:cNvSpPr>
          <p:nvPr>
            <p:ph type="dt" sz="half" idx="10"/>
          </p:nvPr>
        </p:nvSpPr>
        <p:spPr/>
        <p:txBody>
          <a:bodyPr/>
          <a:lstStyle>
            <a:lvl1pPr>
              <a:defRPr/>
            </a:lvl1pPr>
          </a:lstStyle>
          <a:p>
            <a:pPr>
              <a:defRPr/>
            </a:pPr>
            <a:fld id="{E7C2D5D8-108C-415F-81B2-7D60BC684D1F}" type="datetime1">
              <a:rPr lang="en-US"/>
              <a:pPr>
                <a:defRPr/>
              </a:pPr>
              <a:t>1/5/2024</a:t>
            </a:fld>
            <a:endParaRPr lang="en-US"/>
          </a:p>
        </p:txBody>
      </p:sp>
      <p:sp>
        <p:nvSpPr>
          <p:cNvPr id="4" name="Footer Placeholder 2">
            <a:extLst>
              <a:ext uri="{FF2B5EF4-FFF2-40B4-BE49-F238E27FC236}">
                <a16:creationId xmlns:a16="http://schemas.microsoft.com/office/drawing/2014/main" id="{BCE544F8-AD7A-455A-ACF9-C5690395612F}"/>
              </a:ext>
            </a:extLst>
          </p:cNvPr>
          <p:cNvSpPr>
            <a:spLocks noGrp="1"/>
          </p:cNvSpPr>
          <p:nvPr>
            <p:ph type="ftr" sz="quarter" idx="11"/>
          </p:nvPr>
        </p:nvSpPr>
        <p:spPr/>
        <p:txBody>
          <a:bodyPr/>
          <a:lstStyle>
            <a:lvl1pPr>
              <a:defRPr/>
            </a:lvl1pPr>
          </a:lstStyle>
          <a:p>
            <a:pPr>
              <a:defRPr/>
            </a:pPr>
            <a:r>
              <a:rPr lang="en-US"/>
              <a:t>Dr. Munendra</a:t>
            </a:r>
          </a:p>
        </p:txBody>
      </p:sp>
      <p:sp>
        <p:nvSpPr>
          <p:cNvPr id="5" name="Slide Number Placeholder 22">
            <a:extLst>
              <a:ext uri="{FF2B5EF4-FFF2-40B4-BE49-F238E27FC236}">
                <a16:creationId xmlns:a16="http://schemas.microsoft.com/office/drawing/2014/main" id="{12702D74-3E66-46C9-ADBD-39E4DD2FD195}"/>
              </a:ext>
            </a:extLst>
          </p:cNvPr>
          <p:cNvSpPr>
            <a:spLocks noGrp="1"/>
          </p:cNvSpPr>
          <p:nvPr>
            <p:ph type="sldNum" sz="quarter" idx="12"/>
          </p:nvPr>
        </p:nvSpPr>
        <p:spPr/>
        <p:txBody>
          <a:bodyPr/>
          <a:lstStyle>
            <a:lvl1pPr>
              <a:defRPr/>
            </a:lvl1pPr>
          </a:lstStyle>
          <a:p>
            <a:fld id="{8A047031-DADE-4A56-83BA-EFCF44A0BA0F}"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24025287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AD6A1892-911E-4F0A-9FBC-66DD102F7F4C}"/>
              </a:ext>
            </a:extLst>
          </p:cNvPr>
          <p:cNvSpPr>
            <a:spLocks noGrp="1"/>
          </p:cNvSpPr>
          <p:nvPr>
            <p:ph type="dt" sz="half" idx="10"/>
          </p:nvPr>
        </p:nvSpPr>
        <p:spPr/>
        <p:txBody>
          <a:bodyPr/>
          <a:lstStyle>
            <a:lvl1pPr>
              <a:defRPr/>
            </a:lvl1pPr>
          </a:lstStyle>
          <a:p>
            <a:pPr>
              <a:defRPr/>
            </a:pPr>
            <a:fld id="{1BB1841C-5849-44F1-893D-8283BA55688B}" type="datetime1">
              <a:rPr lang="en-US"/>
              <a:pPr>
                <a:defRPr/>
              </a:pPr>
              <a:t>1/5/2024</a:t>
            </a:fld>
            <a:endParaRPr lang="en-US"/>
          </a:p>
        </p:txBody>
      </p:sp>
      <p:sp>
        <p:nvSpPr>
          <p:cNvPr id="3" name="Footer Placeholder 2">
            <a:extLst>
              <a:ext uri="{FF2B5EF4-FFF2-40B4-BE49-F238E27FC236}">
                <a16:creationId xmlns:a16="http://schemas.microsoft.com/office/drawing/2014/main" id="{03EA7C87-523A-4DF6-9640-4EB03AF3E500}"/>
              </a:ext>
            </a:extLst>
          </p:cNvPr>
          <p:cNvSpPr>
            <a:spLocks noGrp="1"/>
          </p:cNvSpPr>
          <p:nvPr>
            <p:ph type="ftr" sz="quarter" idx="11"/>
          </p:nvPr>
        </p:nvSpPr>
        <p:spPr/>
        <p:txBody>
          <a:bodyPr/>
          <a:lstStyle>
            <a:lvl1pPr>
              <a:defRPr/>
            </a:lvl1pPr>
          </a:lstStyle>
          <a:p>
            <a:pPr>
              <a:defRPr/>
            </a:pPr>
            <a:r>
              <a:rPr lang="en-US"/>
              <a:t>Dr. Munendra</a:t>
            </a:r>
          </a:p>
        </p:txBody>
      </p:sp>
      <p:sp>
        <p:nvSpPr>
          <p:cNvPr id="4" name="Slide Number Placeholder 22">
            <a:extLst>
              <a:ext uri="{FF2B5EF4-FFF2-40B4-BE49-F238E27FC236}">
                <a16:creationId xmlns:a16="http://schemas.microsoft.com/office/drawing/2014/main" id="{DE705738-772B-4603-A11B-FDD34793AEFC}"/>
              </a:ext>
            </a:extLst>
          </p:cNvPr>
          <p:cNvSpPr>
            <a:spLocks noGrp="1"/>
          </p:cNvSpPr>
          <p:nvPr>
            <p:ph type="sldNum" sz="quarter" idx="12"/>
          </p:nvPr>
        </p:nvSpPr>
        <p:spPr/>
        <p:txBody>
          <a:bodyPr/>
          <a:lstStyle>
            <a:lvl1pPr>
              <a:defRPr/>
            </a:lvl1pPr>
          </a:lstStyle>
          <a:p>
            <a:fld id="{1C2754F4-9027-420E-B0FC-0C0909DD8A9E}"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37027456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8045D5-4F8D-4F49-9E59-7C94107EEB04}"/>
              </a:ext>
            </a:extLst>
          </p:cNvPr>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useBgFill="1">
        <p:nvSpPr>
          <p:cNvPr id="6" name="Rounded Rectangle 10">
            <a:extLst>
              <a:ext uri="{FF2B5EF4-FFF2-40B4-BE49-F238E27FC236}">
                <a16:creationId xmlns:a16="http://schemas.microsoft.com/office/drawing/2014/main" id="{E551D20A-741E-4F74-8579-2D77ABE08432}"/>
              </a:ext>
            </a:extLst>
          </p:cNvPr>
          <p:cNvSpPr/>
          <p:nvPr/>
        </p:nvSpPr>
        <p:spPr>
          <a:xfrm>
            <a:off x="84668" y="69850"/>
            <a:ext cx="12018433"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1219200" y="273050"/>
            <a:ext cx="103632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3962400" y="1600200"/>
            <a:ext cx="762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a:extLst>
              <a:ext uri="{FF2B5EF4-FFF2-40B4-BE49-F238E27FC236}">
                <a16:creationId xmlns:a16="http://schemas.microsoft.com/office/drawing/2014/main" id="{1895C902-A569-46AF-9437-22C89D85B486}"/>
              </a:ext>
            </a:extLst>
          </p:cNvPr>
          <p:cNvSpPr>
            <a:spLocks noGrp="1"/>
          </p:cNvSpPr>
          <p:nvPr>
            <p:ph type="dt" sz="half" idx="10"/>
          </p:nvPr>
        </p:nvSpPr>
        <p:spPr/>
        <p:txBody>
          <a:bodyPr/>
          <a:lstStyle>
            <a:lvl1pPr>
              <a:defRPr smtClean="0"/>
            </a:lvl1pPr>
          </a:lstStyle>
          <a:p>
            <a:pPr>
              <a:defRPr/>
            </a:pPr>
            <a:fld id="{2F47510B-9F41-4565-9E8A-539E76B6B5EF}" type="datetime1">
              <a:rPr lang="en-US"/>
              <a:pPr>
                <a:defRPr/>
              </a:pPr>
              <a:t>1/5/2024</a:t>
            </a:fld>
            <a:endParaRPr lang="en-US"/>
          </a:p>
        </p:txBody>
      </p:sp>
      <p:sp>
        <p:nvSpPr>
          <p:cNvPr id="8" name="Footer Placeholder 5">
            <a:extLst>
              <a:ext uri="{FF2B5EF4-FFF2-40B4-BE49-F238E27FC236}">
                <a16:creationId xmlns:a16="http://schemas.microsoft.com/office/drawing/2014/main" id="{E6AADE1B-14A9-440C-99BA-92AF89A825AC}"/>
              </a:ext>
            </a:extLst>
          </p:cNvPr>
          <p:cNvSpPr>
            <a:spLocks noGrp="1"/>
          </p:cNvSpPr>
          <p:nvPr>
            <p:ph type="ftr" sz="quarter" idx="11"/>
          </p:nvPr>
        </p:nvSpPr>
        <p:spPr/>
        <p:txBody>
          <a:bodyPr/>
          <a:lstStyle>
            <a:lvl1pPr>
              <a:defRPr smtClean="0"/>
            </a:lvl1pPr>
          </a:lstStyle>
          <a:p>
            <a:pPr>
              <a:defRPr/>
            </a:pPr>
            <a:r>
              <a:rPr lang="en-US"/>
              <a:t>Dr. Munendra</a:t>
            </a:r>
          </a:p>
        </p:txBody>
      </p:sp>
      <p:sp>
        <p:nvSpPr>
          <p:cNvPr id="9" name="Slide Number Placeholder 6">
            <a:extLst>
              <a:ext uri="{FF2B5EF4-FFF2-40B4-BE49-F238E27FC236}">
                <a16:creationId xmlns:a16="http://schemas.microsoft.com/office/drawing/2014/main" id="{8B683B63-B83F-4297-90EA-87B85540B8B7}"/>
              </a:ext>
            </a:extLst>
          </p:cNvPr>
          <p:cNvSpPr>
            <a:spLocks noGrp="1"/>
          </p:cNvSpPr>
          <p:nvPr>
            <p:ph type="sldNum" sz="quarter" idx="12"/>
          </p:nvPr>
        </p:nvSpPr>
        <p:spPr/>
        <p:txBody>
          <a:bodyPr/>
          <a:lstStyle>
            <a:lvl1pPr>
              <a:defRPr/>
            </a:lvl1pPr>
          </a:lstStyle>
          <a:p>
            <a:fld id="{95E76EB2-EFF4-4A89-BD1F-B163143CE19F}"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3238507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0AF833-CA74-47A1-B967-91791F5ED7E0}"/>
              </a:ext>
            </a:extLst>
          </p:cNvPr>
          <p:cNvSpPr/>
          <p:nvPr/>
        </p:nvSpPr>
        <p:spPr>
          <a:xfrm flipV="1">
            <a:off x="91018" y="4683126"/>
            <a:ext cx="12009967"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6" name="Rectangle 5">
            <a:extLst>
              <a:ext uri="{FF2B5EF4-FFF2-40B4-BE49-F238E27FC236}">
                <a16:creationId xmlns:a16="http://schemas.microsoft.com/office/drawing/2014/main" id="{42C901B6-B9F4-4474-A64C-27A9D908A746}"/>
              </a:ext>
            </a:extLst>
          </p:cNvPr>
          <p:cNvSpPr/>
          <p:nvPr/>
        </p:nvSpPr>
        <p:spPr>
          <a:xfrm>
            <a:off x="91018" y="4649789"/>
            <a:ext cx="12009967"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7" name="Rectangle 6">
            <a:extLst>
              <a:ext uri="{FF2B5EF4-FFF2-40B4-BE49-F238E27FC236}">
                <a16:creationId xmlns:a16="http://schemas.microsoft.com/office/drawing/2014/main" id="{84A6CF4D-FAFC-498D-A422-DCA13AD5E553}"/>
              </a:ext>
            </a:extLst>
          </p:cNvPr>
          <p:cNvSpPr/>
          <p:nvPr/>
        </p:nvSpPr>
        <p:spPr>
          <a:xfrm>
            <a:off x="91018" y="4773614"/>
            <a:ext cx="12009967"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a:extLst>
              <a:ext uri="{FF2B5EF4-FFF2-40B4-BE49-F238E27FC236}">
                <a16:creationId xmlns:a16="http://schemas.microsoft.com/office/drawing/2014/main" id="{DBA8D69F-7BE0-4713-96A1-8B79A2CA9571}"/>
              </a:ext>
            </a:extLst>
          </p:cNvPr>
          <p:cNvSpPr>
            <a:spLocks noGrp="1"/>
          </p:cNvSpPr>
          <p:nvPr>
            <p:ph type="dt" sz="half" idx="10"/>
          </p:nvPr>
        </p:nvSpPr>
        <p:spPr/>
        <p:txBody>
          <a:bodyPr/>
          <a:lstStyle>
            <a:lvl1pPr>
              <a:defRPr smtClean="0"/>
            </a:lvl1pPr>
          </a:lstStyle>
          <a:p>
            <a:pPr>
              <a:defRPr/>
            </a:pPr>
            <a:fld id="{781C677C-8222-4170-910C-892FE4CA1B99}" type="datetime1">
              <a:rPr lang="en-US"/>
              <a:pPr>
                <a:defRPr/>
              </a:pPr>
              <a:t>1/5/2024</a:t>
            </a:fld>
            <a:endParaRPr lang="en-US"/>
          </a:p>
        </p:txBody>
      </p:sp>
      <p:sp>
        <p:nvSpPr>
          <p:cNvPr id="9" name="Footer Placeholder 5">
            <a:extLst>
              <a:ext uri="{FF2B5EF4-FFF2-40B4-BE49-F238E27FC236}">
                <a16:creationId xmlns:a16="http://schemas.microsoft.com/office/drawing/2014/main" id="{7552746F-50E9-445E-842A-ECB026FA9E74}"/>
              </a:ext>
            </a:extLst>
          </p:cNvPr>
          <p:cNvSpPr>
            <a:spLocks noGrp="1"/>
          </p:cNvSpPr>
          <p:nvPr>
            <p:ph type="ftr" sz="quarter" idx="11"/>
          </p:nvPr>
        </p:nvSpPr>
        <p:spPr>
          <a:xfrm>
            <a:off x="1219200" y="6172200"/>
            <a:ext cx="5181600" cy="457200"/>
          </a:xfrm>
        </p:spPr>
        <p:txBody>
          <a:bodyPr/>
          <a:lstStyle>
            <a:lvl1pPr>
              <a:defRPr smtClean="0"/>
            </a:lvl1pPr>
          </a:lstStyle>
          <a:p>
            <a:pPr>
              <a:defRPr/>
            </a:pPr>
            <a:r>
              <a:rPr lang="en-US"/>
              <a:t>Dr. Munendra</a:t>
            </a:r>
          </a:p>
        </p:txBody>
      </p:sp>
      <p:sp>
        <p:nvSpPr>
          <p:cNvPr id="10" name="Slide Number Placeholder 6">
            <a:extLst>
              <a:ext uri="{FF2B5EF4-FFF2-40B4-BE49-F238E27FC236}">
                <a16:creationId xmlns:a16="http://schemas.microsoft.com/office/drawing/2014/main" id="{44EEDFC5-FEF4-4638-848B-725D967C9AF9}"/>
              </a:ext>
            </a:extLst>
          </p:cNvPr>
          <p:cNvSpPr>
            <a:spLocks noGrp="1"/>
          </p:cNvSpPr>
          <p:nvPr>
            <p:ph type="sldNum" sz="quarter" idx="12"/>
          </p:nvPr>
        </p:nvSpPr>
        <p:spPr>
          <a:xfrm>
            <a:off x="194733" y="6208713"/>
            <a:ext cx="609600" cy="457200"/>
          </a:xfrm>
        </p:spPr>
        <p:txBody>
          <a:bodyPr/>
          <a:lstStyle>
            <a:lvl1pPr>
              <a:defRPr/>
            </a:lvl1pPr>
          </a:lstStyle>
          <a:p>
            <a:fld id="{503EBBB0-4A53-4FEA-A634-B2E27ACBA6C5}"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1546548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49FCE-AB7B-4F84-9752-D890CC3E2F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8C3E20-B1D7-4400-A05F-11576EFAF3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FE0C15-81A8-48A0-9933-0200E76ADC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7615CB-B065-491C-ACF9-A2046D489C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8297025-289D-453F-A769-BCD3C5297AC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59EB59-38F9-41D0-8960-6AF0FE49A34C}"/>
              </a:ext>
            </a:extLst>
          </p:cNvPr>
          <p:cNvSpPr>
            <a:spLocks noGrp="1"/>
          </p:cNvSpPr>
          <p:nvPr>
            <p:ph type="dt" sz="half" idx="10"/>
          </p:nvPr>
        </p:nvSpPr>
        <p:spPr/>
        <p:txBody>
          <a:bodyPr/>
          <a:lstStyle/>
          <a:p>
            <a:fld id="{8999FC3A-B66A-4C5A-A94C-D39F968BC572}" type="datetimeFigureOut">
              <a:rPr lang="en-US" smtClean="0"/>
              <a:t>1/5/2024</a:t>
            </a:fld>
            <a:endParaRPr lang="en-US"/>
          </a:p>
        </p:txBody>
      </p:sp>
      <p:sp>
        <p:nvSpPr>
          <p:cNvPr id="8" name="Footer Placeholder 7">
            <a:extLst>
              <a:ext uri="{FF2B5EF4-FFF2-40B4-BE49-F238E27FC236}">
                <a16:creationId xmlns:a16="http://schemas.microsoft.com/office/drawing/2014/main" id="{962DBEF2-1C70-48F8-AAE1-2ED814AD31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0B71BB-B1D6-4FCA-BC2C-9AA033EFBFE8}"/>
              </a:ext>
            </a:extLst>
          </p:cNvPr>
          <p:cNvSpPr>
            <a:spLocks noGrp="1"/>
          </p:cNvSpPr>
          <p:nvPr>
            <p:ph type="sldNum" sz="quarter" idx="12"/>
          </p:nvPr>
        </p:nvSpPr>
        <p:spPr/>
        <p:txBody>
          <a:bodyPr/>
          <a:lstStyle/>
          <a:p>
            <a:fld id="{1F4BCC34-6496-4DF0-9CF0-1BFEC593E87D}" type="slidenum">
              <a:rPr lang="en-US" smtClean="0"/>
              <a:t>‹#›</a:t>
            </a:fld>
            <a:endParaRPr lang="en-US"/>
          </a:p>
        </p:txBody>
      </p:sp>
    </p:spTree>
    <p:extLst>
      <p:ext uri="{BB962C8B-B14F-4D97-AF65-F5344CB8AC3E}">
        <p14:creationId xmlns:p14="http://schemas.microsoft.com/office/powerpoint/2010/main" val="36014584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388970B7-37D1-499A-8874-B5D8D3C00CEA}"/>
              </a:ext>
            </a:extLst>
          </p:cNvPr>
          <p:cNvSpPr>
            <a:spLocks noGrp="1"/>
          </p:cNvSpPr>
          <p:nvPr>
            <p:ph type="dt" sz="half" idx="10"/>
          </p:nvPr>
        </p:nvSpPr>
        <p:spPr/>
        <p:txBody>
          <a:bodyPr/>
          <a:lstStyle>
            <a:lvl1pPr>
              <a:defRPr/>
            </a:lvl1pPr>
          </a:lstStyle>
          <a:p>
            <a:pPr>
              <a:defRPr/>
            </a:pPr>
            <a:fld id="{9E37B7D4-AB23-45ED-8FB5-E75E8A66003F}" type="datetime1">
              <a:rPr lang="en-US"/>
              <a:pPr>
                <a:defRPr/>
              </a:pPr>
              <a:t>1/5/2024</a:t>
            </a:fld>
            <a:endParaRPr lang="en-US"/>
          </a:p>
        </p:txBody>
      </p:sp>
      <p:sp>
        <p:nvSpPr>
          <p:cNvPr id="5" name="Footer Placeholder 2">
            <a:extLst>
              <a:ext uri="{FF2B5EF4-FFF2-40B4-BE49-F238E27FC236}">
                <a16:creationId xmlns:a16="http://schemas.microsoft.com/office/drawing/2014/main" id="{AF85F888-324D-4EDD-BBEA-86BC9B487CEF}"/>
              </a:ext>
            </a:extLst>
          </p:cNvPr>
          <p:cNvSpPr>
            <a:spLocks noGrp="1"/>
          </p:cNvSpPr>
          <p:nvPr>
            <p:ph type="ftr" sz="quarter" idx="11"/>
          </p:nvPr>
        </p:nvSpPr>
        <p:spPr/>
        <p:txBody>
          <a:bodyPr/>
          <a:lstStyle>
            <a:lvl1pPr>
              <a:defRPr/>
            </a:lvl1pPr>
          </a:lstStyle>
          <a:p>
            <a:pPr>
              <a:defRPr/>
            </a:pPr>
            <a:r>
              <a:rPr lang="en-US"/>
              <a:t>Dr. Munendra</a:t>
            </a:r>
          </a:p>
        </p:txBody>
      </p:sp>
      <p:sp>
        <p:nvSpPr>
          <p:cNvPr id="6" name="Slide Number Placeholder 22">
            <a:extLst>
              <a:ext uri="{FF2B5EF4-FFF2-40B4-BE49-F238E27FC236}">
                <a16:creationId xmlns:a16="http://schemas.microsoft.com/office/drawing/2014/main" id="{6173F929-B2A3-487E-B8B2-ACB8F2B39100}"/>
              </a:ext>
            </a:extLst>
          </p:cNvPr>
          <p:cNvSpPr>
            <a:spLocks noGrp="1"/>
          </p:cNvSpPr>
          <p:nvPr>
            <p:ph type="sldNum" sz="quarter" idx="12"/>
          </p:nvPr>
        </p:nvSpPr>
        <p:spPr/>
        <p:txBody>
          <a:bodyPr/>
          <a:lstStyle>
            <a:lvl1pPr>
              <a:defRPr/>
            </a:lvl1pPr>
          </a:lstStyle>
          <a:p>
            <a:fld id="{8922C581-9C54-4805-873B-85438D012DC5}"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25878900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EC2CF6D9-FE76-4867-8F03-2D3CC90B7858}"/>
              </a:ext>
            </a:extLst>
          </p:cNvPr>
          <p:cNvSpPr>
            <a:spLocks noGrp="1"/>
          </p:cNvSpPr>
          <p:nvPr>
            <p:ph type="dt" sz="half" idx="10"/>
          </p:nvPr>
        </p:nvSpPr>
        <p:spPr/>
        <p:txBody>
          <a:bodyPr/>
          <a:lstStyle>
            <a:lvl1pPr>
              <a:defRPr/>
            </a:lvl1pPr>
          </a:lstStyle>
          <a:p>
            <a:pPr>
              <a:defRPr/>
            </a:pPr>
            <a:fld id="{2B01BF87-14B5-4783-87B0-F9251E31B1B3}" type="datetime1">
              <a:rPr lang="en-US"/>
              <a:pPr>
                <a:defRPr/>
              </a:pPr>
              <a:t>1/5/2024</a:t>
            </a:fld>
            <a:endParaRPr lang="en-US"/>
          </a:p>
        </p:txBody>
      </p:sp>
      <p:sp>
        <p:nvSpPr>
          <p:cNvPr id="5" name="Footer Placeholder 2">
            <a:extLst>
              <a:ext uri="{FF2B5EF4-FFF2-40B4-BE49-F238E27FC236}">
                <a16:creationId xmlns:a16="http://schemas.microsoft.com/office/drawing/2014/main" id="{6B7B5C83-693B-4FA2-91D1-6CF59070DF8B}"/>
              </a:ext>
            </a:extLst>
          </p:cNvPr>
          <p:cNvSpPr>
            <a:spLocks noGrp="1"/>
          </p:cNvSpPr>
          <p:nvPr>
            <p:ph type="ftr" sz="quarter" idx="11"/>
          </p:nvPr>
        </p:nvSpPr>
        <p:spPr/>
        <p:txBody>
          <a:bodyPr/>
          <a:lstStyle>
            <a:lvl1pPr>
              <a:defRPr/>
            </a:lvl1pPr>
          </a:lstStyle>
          <a:p>
            <a:pPr>
              <a:defRPr/>
            </a:pPr>
            <a:r>
              <a:rPr lang="en-US"/>
              <a:t>Dr. Munendra</a:t>
            </a:r>
          </a:p>
        </p:txBody>
      </p:sp>
      <p:sp>
        <p:nvSpPr>
          <p:cNvPr id="6" name="Slide Number Placeholder 22">
            <a:extLst>
              <a:ext uri="{FF2B5EF4-FFF2-40B4-BE49-F238E27FC236}">
                <a16:creationId xmlns:a16="http://schemas.microsoft.com/office/drawing/2014/main" id="{D2611C06-A0BE-4ED4-B4D4-97306509E559}"/>
              </a:ext>
            </a:extLst>
          </p:cNvPr>
          <p:cNvSpPr>
            <a:spLocks noGrp="1"/>
          </p:cNvSpPr>
          <p:nvPr>
            <p:ph type="sldNum" sz="quarter" idx="12"/>
          </p:nvPr>
        </p:nvSpPr>
        <p:spPr/>
        <p:txBody>
          <a:bodyPr/>
          <a:lstStyle>
            <a:lvl1pPr>
              <a:defRPr/>
            </a:lvl1pPr>
          </a:lstStyle>
          <a:p>
            <a:fld id="{EF672A95-9194-4748-BC2E-6FB1A2BDA63F}"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226550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ECAD-EC73-4601-A7B7-007F4D3E76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4C2A5C-F5CA-4C7C-B2B9-B8FCB999B37B}"/>
              </a:ext>
            </a:extLst>
          </p:cNvPr>
          <p:cNvSpPr>
            <a:spLocks noGrp="1"/>
          </p:cNvSpPr>
          <p:nvPr>
            <p:ph type="dt" sz="half" idx="10"/>
          </p:nvPr>
        </p:nvSpPr>
        <p:spPr/>
        <p:txBody>
          <a:bodyPr/>
          <a:lstStyle/>
          <a:p>
            <a:fld id="{8999FC3A-B66A-4C5A-A94C-D39F968BC572}" type="datetimeFigureOut">
              <a:rPr lang="en-US" smtClean="0"/>
              <a:t>1/5/2024</a:t>
            </a:fld>
            <a:endParaRPr lang="en-US"/>
          </a:p>
        </p:txBody>
      </p:sp>
      <p:sp>
        <p:nvSpPr>
          <p:cNvPr id="4" name="Footer Placeholder 3">
            <a:extLst>
              <a:ext uri="{FF2B5EF4-FFF2-40B4-BE49-F238E27FC236}">
                <a16:creationId xmlns:a16="http://schemas.microsoft.com/office/drawing/2014/main" id="{90359B82-5D4B-49CB-9C1E-9EF3025C04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10ED31-5E01-48BD-8C08-6890E0804154}"/>
              </a:ext>
            </a:extLst>
          </p:cNvPr>
          <p:cNvSpPr>
            <a:spLocks noGrp="1"/>
          </p:cNvSpPr>
          <p:nvPr>
            <p:ph type="sldNum" sz="quarter" idx="12"/>
          </p:nvPr>
        </p:nvSpPr>
        <p:spPr/>
        <p:txBody>
          <a:bodyPr/>
          <a:lstStyle/>
          <a:p>
            <a:fld id="{1F4BCC34-6496-4DF0-9CF0-1BFEC593E87D}" type="slidenum">
              <a:rPr lang="en-US" smtClean="0"/>
              <a:t>‹#›</a:t>
            </a:fld>
            <a:endParaRPr lang="en-US"/>
          </a:p>
        </p:txBody>
      </p:sp>
    </p:spTree>
    <p:extLst>
      <p:ext uri="{BB962C8B-B14F-4D97-AF65-F5344CB8AC3E}">
        <p14:creationId xmlns:p14="http://schemas.microsoft.com/office/powerpoint/2010/main" val="4161541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85739C-BA18-49ED-BDB4-4AD719D61800}"/>
              </a:ext>
            </a:extLst>
          </p:cNvPr>
          <p:cNvSpPr>
            <a:spLocks noGrp="1"/>
          </p:cNvSpPr>
          <p:nvPr>
            <p:ph type="dt" sz="half" idx="10"/>
          </p:nvPr>
        </p:nvSpPr>
        <p:spPr/>
        <p:txBody>
          <a:bodyPr/>
          <a:lstStyle/>
          <a:p>
            <a:fld id="{8999FC3A-B66A-4C5A-A94C-D39F968BC572}" type="datetimeFigureOut">
              <a:rPr lang="en-US" smtClean="0"/>
              <a:t>1/5/2024</a:t>
            </a:fld>
            <a:endParaRPr lang="en-US"/>
          </a:p>
        </p:txBody>
      </p:sp>
      <p:sp>
        <p:nvSpPr>
          <p:cNvPr id="3" name="Footer Placeholder 2">
            <a:extLst>
              <a:ext uri="{FF2B5EF4-FFF2-40B4-BE49-F238E27FC236}">
                <a16:creationId xmlns:a16="http://schemas.microsoft.com/office/drawing/2014/main" id="{B24E17BB-33C2-4FF4-B552-211B228886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9CF3F3-1657-4ADD-A99C-9D74479DF66F}"/>
              </a:ext>
            </a:extLst>
          </p:cNvPr>
          <p:cNvSpPr>
            <a:spLocks noGrp="1"/>
          </p:cNvSpPr>
          <p:nvPr>
            <p:ph type="sldNum" sz="quarter" idx="12"/>
          </p:nvPr>
        </p:nvSpPr>
        <p:spPr/>
        <p:txBody>
          <a:bodyPr/>
          <a:lstStyle/>
          <a:p>
            <a:fld id="{1F4BCC34-6496-4DF0-9CF0-1BFEC593E87D}" type="slidenum">
              <a:rPr lang="en-US" smtClean="0"/>
              <a:t>‹#›</a:t>
            </a:fld>
            <a:endParaRPr lang="en-US"/>
          </a:p>
        </p:txBody>
      </p:sp>
    </p:spTree>
    <p:extLst>
      <p:ext uri="{BB962C8B-B14F-4D97-AF65-F5344CB8AC3E}">
        <p14:creationId xmlns:p14="http://schemas.microsoft.com/office/powerpoint/2010/main" val="3505607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54EC-CF85-46FF-9623-5800A92BC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7DE135-7599-4F95-9C70-F190A6D23A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83F84F-E012-4112-AD2E-8A7722224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3683BF-A561-4789-A147-76BE7E65DFC4}"/>
              </a:ext>
            </a:extLst>
          </p:cNvPr>
          <p:cNvSpPr>
            <a:spLocks noGrp="1"/>
          </p:cNvSpPr>
          <p:nvPr>
            <p:ph type="dt" sz="half" idx="10"/>
          </p:nvPr>
        </p:nvSpPr>
        <p:spPr/>
        <p:txBody>
          <a:bodyPr/>
          <a:lstStyle/>
          <a:p>
            <a:fld id="{8999FC3A-B66A-4C5A-A94C-D39F968BC572}" type="datetimeFigureOut">
              <a:rPr lang="en-US" smtClean="0"/>
              <a:t>1/5/2024</a:t>
            </a:fld>
            <a:endParaRPr lang="en-US"/>
          </a:p>
        </p:txBody>
      </p:sp>
      <p:sp>
        <p:nvSpPr>
          <p:cNvPr id="6" name="Footer Placeholder 5">
            <a:extLst>
              <a:ext uri="{FF2B5EF4-FFF2-40B4-BE49-F238E27FC236}">
                <a16:creationId xmlns:a16="http://schemas.microsoft.com/office/drawing/2014/main" id="{04F81C21-C1D4-46F3-ADBA-2254F0491F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2F895A-23CB-43BE-8143-99405DDE7501}"/>
              </a:ext>
            </a:extLst>
          </p:cNvPr>
          <p:cNvSpPr>
            <a:spLocks noGrp="1"/>
          </p:cNvSpPr>
          <p:nvPr>
            <p:ph type="sldNum" sz="quarter" idx="12"/>
          </p:nvPr>
        </p:nvSpPr>
        <p:spPr/>
        <p:txBody>
          <a:bodyPr/>
          <a:lstStyle/>
          <a:p>
            <a:fld id="{1F4BCC34-6496-4DF0-9CF0-1BFEC593E87D}" type="slidenum">
              <a:rPr lang="en-US" smtClean="0"/>
              <a:t>‹#›</a:t>
            </a:fld>
            <a:endParaRPr lang="en-US"/>
          </a:p>
        </p:txBody>
      </p:sp>
    </p:spTree>
    <p:extLst>
      <p:ext uri="{BB962C8B-B14F-4D97-AF65-F5344CB8AC3E}">
        <p14:creationId xmlns:p14="http://schemas.microsoft.com/office/powerpoint/2010/main" val="3492005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6703-E370-411E-9A1A-31ED6D44B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F391DF-B4E2-4725-B89B-42D834F01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C29448-C6D9-4E76-88AF-CE1519EFC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5F6C47-52D5-4F88-8414-B8C8C0A64D24}"/>
              </a:ext>
            </a:extLst>
          </p:cNvPr>
          <p:cNvSpPr>
            <a:spLocks noGrp="1"/>
          </p:cNvSpPr>
          <p:nvPr>
            <p:ph type="dt" sz="half" idx="10"/>
          </p:nvPr>
        </p:nvSpPr>
        <p:spPr/>
        <p:txBody>
          <a:bodyPr/>
          <a:lstStyle/>
          <a:p>
            <a:fld id="{8999FC3A-B66A-4C5A-A94C-D39F968BC572}" type="datetimeFigureOut">
              <a:rPr lang="en-US" smtClean="0"/>
              <a:t>1/5/2024</a:t>
            </a:fld>
            <a:endParaRPr lang="en-US"/>
          </a:p>
        </p:txBody>
      </p:sp>
      <p:sp>
        <p:nvSpPr>
          <p:cNvPr id="6" name="Footer Placeholder 5">
            <a:extLst>
              <a:ext uri="{FF2B5EF4-FFF2-40B4-BE49-F238E27FC236}">
                <a16:creationId xmlns:a16="http://schemas.microsoft.com/office/drawing/2014/main" id="{64853CC1-EF97-4AA8-96C2-C27AF32ED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44D934-6D7C-4107-91CC-053EAA2C3886}"/>
              </a:ext>
            </a:extLst>
          </p:cNvPr>
          <p:cNvSpPr>
            <a:spLocks noGrp="1"/>
          </p:cNvSpPr>
          <p:nvPr>
            <p:ph type="sldNum" sz="quarter" idx="12"/>
          </p:nvPr>
        </p:nvSpPr>
        <p:spPr/>
        <p:txBody>
          <a:bodyPr/>
          <a:lstStyle/>
          <a:p>
            <a:fld id="{1F4BCC34-6496-4DF0-9CF0-1BFEC593E87D}" type="slidenum">
              <a:rPr lang="en-US" smtClean="0"/>
              <a:t>‹#›</a:t>
            </a:fld>
            <a:endParaRPr lang="en-US"/>
          </a:p>
        </p:txBody>
      </p:sp>
    </p:spTree>
    <p:extLst>
      <p:ext uri="{BB962C8B-B14F-4D97-AF65-F5344CB8AC3E}">
        <p14:creationId xmlns:p14="http://schemas.microsoft.com/office/powerpoint/2010/main" val="344348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719AA8-0627-4DCD-B0F2-DD86C66647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6F157D-9CD5-4240-8FE3-8890B77A16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A436D-3EEC-4BEF-8564-B72BF92375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FC3A-B66A-4C5A-A94C-D39F968BC572}" type="datetimeFigureOut">
              <a:rPr lang="en-US" smtClean="0"/>
              <a:t>1/5/2024</a:t>
            </a:fld>
            <a:endParaRPr lang="en-US"/>
          </a:p>
        </p:txBody>
      </p:sp>
      <p:sp>
        <p:nvSpPr>
          <p:cNvPr id="5" name="Footer Placeholder 4">
            <a:extLst>
              <a:ext uri="{FF2B5EF4-FFF2-40B4-BE49-F238E27FC236}">
                <a16:creationId xmlns:a16="http://schemas.microsoft.com/office/drawing/2014/main" id="{659026CD-C997-46FA-B2D3-1C3D4CED1D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4220CF-ACBC-4A01-B581-1A28B0115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BCC34-6496-4DF0-9CF0-1BFEC593E87D}" type="slidenum">
              <a:rPr lang="en-US" smtClean="0"/>
              <a:t>‹#›</a:t>
            </a:fld>
            <a:endParaRPr lang="en-US"/>
          </a:p>
        </p:txBody>
      </p:sp>
    </p:spTree>
    <p:extLst>
      <p:ext uri="{BB962C8B-B14F-4D97-AF65-F5344CB8AC3E}">
        <p14:creationId xmlns:p14="http://schemas.microsoft.com/office/powerpoint/2010/main" val="1413183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B3C3E-8997-432B-BF8A-DDB1D4D7D164}" type="datetime1">
              <a:rPr lang="en-US" smtClean="0"/>
              <a:t>1/5/2024</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Dr. Munendra</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AE6EC6-D0A9-4670-ADB7-091545D2DD79}" type="slidenum">
              <a:rPr lang="en-IN" smtClean="0"/>
              <a:pPr/>
              <a:t>‹#›</a:t>
            </a:fld>
            <a:endParaRPr lang="en-IN"/>
          </a:p>
        </p:txBody>
      </p:sp>
    </p:spTree>
    <p:extLst>
      <p:ext uri="{BB962C8B-B14F-4D97-AF65-F5344CB8AC3E}">
        <p14:creationId xmlns:p14="http://schemas.microsoft.com/office/powerpoint/2010/main" val="206299519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2" r:id="rId1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5D586FC-8DF2-4AB5-A814-D59CBE585D29}"/>
              </a:ext>
            </a:extLst>
          </p:cNvPr>
          <p:cNvSpPr>
            <a:spLocks noChangeArrowheads="1"/>
          </p:cNvSpPr>
          <p:nvPr/>
        </p:nvSpPr>
        <p:spPr bwMode="ltGray">
          <a:xfrm>
            <a:off x="556684" y="1098551"/>
            <a:ext cx="584200" cy="474663"/>
          </a:xfrm>
          <a:prstGeom prst="rect">
            <a:avLst/>
          </a:prstGeom>
          <a:solidFill>
            <a:schemeClr val="accent2"/>
          </a:solidFill>
          <a:ln w="9525">
            <a:noFill/>
            <a:miter lim="800000"/>
            <a:headEnd/>
            <a:tailEnd/>
          </a:ln>
          <a:effectLst/>
        </p:spPr>
        <p:txBody>
          <a:bodyPr wrap="none" anchor="ctr"/>
          <a:lstStyle/>
          <a:p>
            <a:pPr algn="ctr">
              <a:spcBef>
                <a:spcPct val="0"/>
              </a:spcBef>
              <a:buClrTx/>
              <a:buSzTx/>
              <a:buFontTx/>
              <a:buNone/>
              <a:defRPr/>
            </a:pPr>
            <a:endParaRPr kumimoji="1" lang="en-US" sz="2400"/>
          </a:p>
        </p:txBody>
      </p:sp>
      <p:sp>
        <p:nvSpPr>
          <p:cNvPr id="1027" name="Rectangle 3">
            <a:extLst>
              <a:ext uri="{FF2B5EF4-FFF2-40B4-BE49-F238E27FC236}">
                <a16:creationId xmlns:a16="http://schemas.microsoft.com/office/drawing/2014/main" id="{449C986D-8244-45A4-8BE5-F0D61E092F79}"/>
              </a:ext>
            </a:extLst>
          </p:cNvPr>
          <p:cNvSpPr>
            <a:spLocks noChangeArrowheads="1"/>
          </p:cNvSpPr>
          <p:nvPr/>
        </p:nvSpPr>
        <p:spPr bwMode="ltGray">
          <a:xfrm>
            <a:off x="1066801" y="1098551"/>
            <a:ext cx="438151"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kumimoji="1" lang="en-US" sz="2400"/>
          </a:p>
        </p:txBody>
      </p:sp>
      <p:sp>
        <p:nvSpPr>
          <p:cNvPr id="1028" name="Rectangle 4">
            <a:extLst>
              <a:ext uri="{FF2B5EF4-FFF2-40B4-BE49-F238E27FC236}">
                <a16:creationId xmlns:a16="http://schemas.microsoft.com/office/drawing/2014/main" id="{6C8052A9-06A0-41A9-8AE7-A9A80986148B}"/>
              </a:ext>
            </a:extLst>
          </p:cNvPr>
          <p:cNvSpPr>
            <a:spLocks noChangeArrowheads="1"/>
          </p:cNvSpPr>
          <p:nvPr/>
        </p:nvSpPr>
        <p:spPr bwMode="ltGray">
          <a:xfrm>
            <a:off x="721785" y="1520826"/>
            <a:ext cx="563033" cy="474663"/>
          </a:xfrm>
          <a:prstGeom prst="rect">
            <a:avLst/>
          </a:prstGeom>
          <a:solidFill>
            <a:schemeClr val="folHlink"/>
          </a:solidFill>
          <a:ln w="9525">
            <a:noFill/>
            <a:miter lim="800000"/>
            <a:headEnd/>
            <a:tailEnd/>
          </a:ln>
          <a:effectLst/>
        </p:spPr>
        <p:txBody>
          <a:bodyPr wrap="none" anchor="ctr"/>
          <a:lstStyle/>
          <a:p>
            <a:pPr algn="ctr">
              <a:spcBef>
                <a:spcPct val="0"/>
              </a:spcBef>
              <a:buClrTx/>
              <a:buSzTx/>
              <a:buFontTx/>
              <a:buNone/>
              <a:defRPr/>
            </a:pPr>
            <a:endParaRPr kumimoji="1" lang="en-US" sz="2400"/>
          </a:p>
        </p:txBody>
      </p:sp>
      <p:sp>
        <p:nvSpPr>
          <p:cNvPr id="1029" name="Rectangle 5">
            <a:extLst>
              <a:ext uri="{FF2B5EF4-FFF2-40B4-BE49-F238E27FC236}">
                <a16:creationId xmlns:a16="http://schemas.microsoft.com/office/drawing/2014/main" id="{7010EFF5-A5DF-43DD-861F-0AE1D05264DD}"/>
              </a:ext>
            </a:extLst>
          </p:cNvPr>
          <p:cNvSpPr>
            <a:spLocks noChangeArrowheads="1"/>
          </p:cNvSpPr>
          <p:nvPr/>
        </p:nvSpPr>
        <p:spPr bwMode="ltGray">
          <a:xfrm>
            <a:off x="1214967" y="1520826"/>
            <a:ext cx="491067"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kumimoji="1" lang="en-US" sz="2400"/>
          </a:p>
        </p:txBody>
      </p:sp>
      <p:sp>
        <p:nvSpPr>
          <p:cNvPr id="1030" name="Rectangle 6">
            <a:extLst>
              <a:ext uri="{FF2B5EF4-FFF2-40B4-BE49-F238E27FC236}">
                <a16:creationId xmlns:a16="http://schemas.microsoft.com/office/drawing/2014/main" id="{F04C604A-643E-402D-ACED-86D4FA2291BF}"/>
              </a:ext>
            </a:extLst>
          </p:cNvPr>
          <p:cNvSpPr>
            <a:spLocks noChangeArrowheads="1"/>
          </p:cNvSpPr>
          <p:nvPr/>
        </p:nvSpPr>
        <p:spPr bwMode="ltGray">
          <a:xfrm>
            <a:off x="169333" y="1447801"/>
            <a:ext cx="747184"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spcBef>
                <a:spcPct val="0"/>
              </a:spcBef>
              <a:buClrTx/>
              <a:buSzTx/>
              <a:buFontTx/>
              <a:buNone/>
              <a:defRPr/>
            </a:pPr>
            <a:endParaRPr kumimoji="1" lang="en-US" sz="2400"/>
          </a:p>
        </p:txBody>
      </p:sp>
      <p:sp>
        <p:nvSpPr>
          <p:cNvPr id="1031" name="Rectangle 7">
            <a:extLst>
              <a:ext uri="{FF2B5EF4-FFF2-40B4-BE49-F238E27FC236}">
                <a16:creationId xmlns:a16="http://schemas.microsoft.com/office/drawing/2014/main" id="{082BA2AA-6669-413A-8F6A-1DB2913C7B67}"/>
              </a:ext>
            </a:extLst>
          </p:cNvPr>
          <p:cNvSpPr>
            <a:spLocks noChangeArrowheads="1"/>
          </p:cNvSpPr>
          <p:nvPr/>
        </p:nvSpPr>
        <p:spPr bwMode="gray">
          <a:xfrm>
            <a:off x="1016000" y="990601"/>
            <a:ext cx="42333" cy="1052513"/>
          </a:xfrm>
          <a:prstGeom prst="rect">
            <a:avLst/>
          </a:prstGeom>
          <a:solidFill>
            <a:schemeClr val="bg2"/>
          </a:solidFill>
          <a:ln w="9525">
            <a:noFill/>
            <a:miter lim="800000"/>
            <a:headEnd/>
            <a:tailEnd/>
          </a:ln>
          <a:effectLst/>
        </p:spPr>
        <p:txBody>
          <a:bodyPr wrap="none" anchor="ctr"/>
          <a:lstStyle/>
          <a:p>
            <a:pPr algn="ctr">
              <a:spcBef>
                <a:spcPct val="0"/>
              </a:spcBef>
              <a:buClrTx/>
              <a:buSzTx/>
              <a:buFontTx/>
              <a:buNone/>
              <a:defRPr/>
            </a:pPr>
            <a:endParaRPr kumimoji="1" lang="en-US" sz="2400"/>
          </a:p>
        </p:txBody>
      </p:sp>
      <p:sp>
        <p:nvSpPr>
          <p:cNvPr id="1032" name="Rectangle 8">
            <a:extLst>
              <a:ext uri="{FF2B5EF4-FFF2-40B4-BE49-F238E27FC236}">
                <a16:creationId xmlns:a16="http://schemas.microsoft.com/office/drawing/2014/main" id="{B20AC0B6-C5BC-46BC-904B-6C2F2F2F1CD5}"/>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spcBef>
                <a:spcPct val="0"/>
              </a:spcBef>
              <a:buClrTx/>
              <a:buSzTx/>
              <a:buFontTx/>
              <a:buNone/>
              <a:defRPr/>
            </a:pPr>
            <a:endParaRPr kumimoji="1" lang="en-US" sz="2400"/>
          </a:p>
        </p:txBody>
      </p:sp>
      <p:sp>
        <p:nvSpPr>
          <p:cNvPr id="3081" name="Rectangle 9">
            <a:extLst>
              <a:ext uri="{FF2B5EF4-FFF2-40B4-BE49-F238E27FC236}">
                <a16:creationId xmlns:a16="http://schemas.microsoft.com/office/drawing/2014/main" id="{A3E6DB91-D223-44E1-96EC-0FF3EA06F731}"/>
              </a:ext>
            </a:extLst>
          </p:cNvPr>
          <p:cNvSpPr>
            <a:spLocks noGrp="1" noChangeArrowheads="1"/>
          </p:cNvSpPr>
          <p:nvPr>
            <p:ph type="title"/>
          </p:nvPr>
        </p:nvSpPr>
        <p:spPr bwMode="auto">
          <a:xfrm>
            <a:off x="1534585" y="214314"/>
            <a:ext cx="10390716"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IN" altLang="en-US"/>
              <a:t>Click to edit Master title style</a:t>
            </a:r>
          </a:p>
        </p:txBody>
      </p:sp>
      <p:sp>
        <p:nvSpPr>
          <p:cNvPr id="3082" name="Rectangle 10">
            <a:extLst>
              <a:ext uri="{FF2B5EF4-FFF2-40B4-BE49-F238E27FC236}">
                <a16:creationId xmlns:a16="http://schemas.microsoft.com/office/drawing/2014/main" id="{E6C2EFBB-2175-4354-BAEB-606106590120}"/>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IN" altLang="en-US"/>
              <a:t>Click to edit Master text styles</a:t>
            </a:r>
          </a:p>
          <a:p>
            <a:pPr lvl="1"/>
            <a:r>
              <a:rPr lang="en-IN" altLang="en-US"/>
              <a:t>Second level</a:t>
            </a:r>
          </a:p>
          <a:p>
            <a:pPr lvl="2"/>
            <a:r>
              <a:rPr lang="en-IN" altLang="en-US"/>
              <a:t>Third level</a:t>
            </a:r>
          </a:p>
          <a:p>
            <a:pPr lvl="3"/>
            <a:r>
              <a:rPr lang="en-IN" altLang="en-US"/>
              <a:t>Fourth level</a:t>
            </a:r>
          </a:p>
          <a:p>
            <a:pPr lvl="4"/>
            <a:r>
              <a:rPr lang="en-IN" altLang="en-US"/>
              <a:t>Fifth level</a:t>
            </a:r>
          </a:p>
        </p:txBody>
      </p:sp>
      <p:sp>
        <p:nvSpPr>
          <p:cNvPr id="1035" name="Rectangle 11">
            <a:extLst>
              <a:ext uri="{FF2B5EF4-FFF2-40B4-BE49-F238E27FC236}">
                <a16:creationId xmlns:a16="http://schemas.microsoft.com/office/drawing/2014/main" id="{F52FA2B2-8525-44DC-8C19-5A4202EA7249}"/>
              </a:ext>
            </a:extLst>
          </p:cNvPr>
          <p:cNvSpPr>
            <a:spLocks noGrp="1" noChangeArrowheads="1"/>
          </p:cNvSpPr>
          <p:nvPr>
            <p:ph type="dt" sz="half" idx="2"/>
          </p:nvPr>
        </p:nvSpPr>
        <p:spPr bwMode="auto">
          <a:xfrm>
            <a:off x="1549400"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400" smtClean="0"/>
            </a:lvl1pPr>
          </a:lstStyle>
          <a:p>
            <a:pPr>
              <a:defRPr/>
            </a:pPr>
            <a:fld id="{19A29A3B-25CC-4D4C-9968-50A793D5387B}" type="datetime1">
              <a:rPr lang="en-US"/>
              <a:pPr>
                <a:defRPr/>
              </a:pPr>
              <a:t>1/5/2024</a:t>
            </a:fld>
            <a:endParaRPr lang="en-US"/>
          </a:p>
        </p:txBody>
      </p:sp>
      <p:sp>
        <p:nvSpPr>
          <p:cNvPr id="1036" name="Rectangle 12">
            <a:extLst>
              <a:ext uri="{FF2B5EF4-FFF2-40B4-BE49-F238E27FC236}">
                <a16:creationId xmlns:a16="http://schemas.microsoft.com/office/drawing/2014/main" id="{48E8D1B5-70B7-4386-8969-3CDD75DEFBD7}"/>
              </a:ext>
            </a:extLst>
          </p:cNvPr>
          <p:cNvSpPr>
            <a:spLocks noGrp="1" noChangeArrowheads="1"/>
          </p:cNvSpPr>
          <p:nvPr>
            <p:ph type="ftr" sz="quarter" idx="3"/>
          </p:nvPr>
        </p:nvSpPr>
        <p:spPr bwMode="auto">
          <a:xfrm>
            <a:off x="4876800" y="6243638"/>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400" smtClean="0"/>
            </a:lvl1pPr>
          </a:lstStyle>
          <a:p>
            <a:pPr>
              <a:defRPr/>
            </a:pPr>
            <a:r>
              <a:rPr lang="en-US"/>
              <a:t>Dr. Munendra</a:t>
            </a:r>
          </a:p>
        </p:txBody>
      </p:sp>
      <p:sp>
        <p:nvSpPr>
          <p:cNvPr id="1037" name="Rectangle 13">
            <a:extLst>
              <a:ext uri="{FF2B5EF4-FFF2-40B4-BE49-F238E27FC236}">
                <a16:creationId xmlns:a16="http://schemas.microsoft.com/office/drawing/2014/main" id="{A394AC55-53B0-4A76-85CD-77AE532EE07F}"/>
              </a:ext>
            </a:extLst>
          </p:cNvPr>
          <p:cNvSpPr>
            <a:spLocks noGrp="1" noChangeArrowheads="1"/>
          </p:cNvSpPr>
          <p:nvPr>
            <p:ph type="sldNum" sz="quarter" idx="4"/>
          </p:nvPr>
        </p:nvSpPr>
        <p:spPr bwMode="auto">
          <a:xfrm>
            <a:off x="9389533"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400">
                <a:cs typeface="Arial" panose="020B0604020202020204" pitchFamily="34" charset="0"/>
              </a:defRPr>
            </a:lvl1pPr>
          </a:lstStyle>
          <a:p>
            <a:fld id="{88773050-5709-4B02-995F-120B84EF2161}" type="slidenum">
              <a:rPr lang="ar-SA" altLang="en-US"/>
              <a:pPr/>
              <a:t>‹#›</a:t>
            </a:fld>
            <a:endParaRPr lang="en-US" altLang="en-US"/>
          </a:p>
        </p:txBody>
      </p:sp>
    </p:spTree>
    <p:extLst>
      <p:ext uri="{BB962C8B-B14F-4D97-AF65-F5344CB8AC3E}">
        <p14:creationId xmlns:p14="http://schemas.microsoft.com/office/powerpoint/2010/main" val="238525668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hf hd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56F7F-9DF6-43D4-B494-30F26320A3A5}"/>
              </a:ext>
            </a:extLst>
          </p:cNvPr>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800"/>
          </a:p>
        </p:txBody>
      </p:sp>
      <p:sp useBgFill="1">
        <p:nvSpPr>
          <p:cNvPr id="8" name="Rounded Rectangle 7">
            <a:extLst>
              <a:ext uri="{FF2B5EF4-FFF2-40B4-BE49-F238E27FC236}">
                <a16:creationId xmlns:a16="http://schemas.microsoft.com/office/drawing/2014/main" id="{A9836429-1EA5-4E5A-B3E9-F08EAC7E2D5B}"/>
              </a:ext>
            </a:extLst>
          </p:cNvPr>
          <p:cNvSpPr/>
          <p:nvPr/>
        </p:nvSpPr>
        <p:spPr>
          <a:xfrm>
            <a:off x="84668" y="69850"/>
            <a:ext cx="12018433"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sz="1800"/>
          </a:p>
        </p:txBody>
      </p:sp>
      <p:sp>
        <p:nvSpPr>
          <p:cNvPr id="9220" name="Title Placeholder 21">
            <a:extLst>
              <a:ext uri="{FF2B5EF4-FFF2-40B4-BE49-F238E27FC236}">
                <a16:creationId xmlns:a16="http://schemas.microsoft.com/office/drawing/2014/main" id="{5DA03512-4038-47EF-B8E3-6F43DB6A9815}"/>
              </a:ext>
            </a:extLst>
          </p:cNvPr>
          <p:cNvSpPr>
            <a:spLocks noGrp="1"/>
          </p:cNvSpPr>
          <p:nvPr>
            <p:ph type="title"/>
          </p:nvPr>
        </p:nvSpPr>
        <p:spPr bwMode="auto">
          <a:xfrm>
            <a:off x="1219200" y="274638"/>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a:t>Click to edit Master title style</a:t>
            </a:r>
          </a:p>
        </p:txBody>
      </p:sp>
      <p:sp>
        <p:nvSpPr>
          <p:cNvPr id="9221" name="Text Placeholder 12">
            <a:extLst>
              <a:ext uri="{FF2B5EF4-FFF2-40B4-BE49-F238E27FC236}">
                <a16:creationId xmlns:a16="http://schemas.microsoft.com/office/drawing/2014/main" id="{0706F745-DC0E-4557-ABDF-89DD4B8920DD}"/>
              </a:ext>
            </a:extLst>
          </p:cNvPr>
          <p:cNvSpPr>
            <a:spLocks noGrp="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CE82D733-A028-410C-B2B9-D8EA8DF695F0}"/>
              </a:ext>
            </a:extLst>
          </p:cNvPr>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smtClean="0">
                <a:solidFill>
                  <a:schemeClr val="tx2"/>
                </a:solidFill>
                <a:cs typeface="+mn-cs"/>
              </a:defRPr>
            </a:lvl1pPr>
          </a:lstStyle>
          <a:p>
            <a:pPr>
              <a:defRPr/>
            </a:pPr>
            <a:fld id="{C6ECFDDF-466A-419C-B92D-CA7B4C40654F}" type="datetime1">
              <a:rPr lang="en-US"/>
              <a:pPr>
                <a:defRPr/>
              </a:pPr>
              <a:t>1/5/2024</a:t>
            </a:fld>
            <a:endParaRPr lang="en-US"/>
          </a:p>
        </p:txBody>
      </p:sp>
      <p:sp>
        <p:nvSpPr>
          <p:cNvPr id="3" name="Footer Placeholder 2">
            <a:extLst>
              <a:ext uri="{FF2B5EF4-FFF2-40B4-BE49-F238E27FC236}">
                <a16:creationId xmlns:a16="http://schemas.microsoft.com/office/drawing/2014/main" id="{A24FE0C1-6E66-4474-BE94-5EEEA8291F9A}"/>
              </a:ext>
            </a:extLst>
          </p:cNvPr>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smtClean="0">
                <a:solidFill>
                  <a:schemeClr val="tx2"/>
                </a:solidFill>
                <a:cs typeface="+mn-cs"/>
              </a:defRPr>
            </a:lvl1pPr>
          </a:lstStyle>
          <a:p>
            <a:pPr>
              <a:defRPr/>
            </a:pPr>
            <a:r>
              <a:rPr lang="en-US"/>
              <a:t>Dr. Munendra</a:t>
            </a:r>
          </a:p>
        </p:txBody>
      </p:sp>
      <p:sp>
        <p:nvSpPr>
          <p:cNvPr id="23" name="Slide Number Placeholder 22">
            <a:extLst>
              <a:ext uri="{FF2B5EF4-FFF2-40B4-BE49-F238E27FC236}">
                <a16:creationId xmlns:a16="http://schemas.microsoft.com/office/drawing/2014/main" id="{C5E76045-A9C3-4080-8180-017A208724A0}"/>
              </a:ext>
            </a:extLst>
          </p:cNvPr>
          <p:cNvSpPr>
            <a:spLocks noGrp="1"/>
          </p:cNvSpPr>
          <p:nvPr>
            <p:ph type="sldNum" sz="quarter" idx="4"/>
          </p:nvPr>
        </p:nvSpPr>
        <p:spPr>
          <a:xfrm>
            <a:off x="194733" y="6210300"/>
            <a:ext cx="6096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a:defRPr sz="1400">
                <a:solidFill>
                  <a:srgbClr val="FFFFFF"/>
                </a:solidFill>
                <a:latin typeface="Franklin Gothic Book" panose="020B0503020102020204" pitchFamily="34" charset="0"/>
                <a:cs typeface="Tahoma" panose="020B0604030504040204" pitchFamily="34" charset="0"/>
              </a:defRPr>
            </a:lvl1pPr>
          </a:lstStyle>
          <a:p>
            <a:fld id="{0268644A-A29C-4694-8B5B-9C6D14C30FC1}" type="slidenum">
              <a:rPr lang="ar-SA" altLang="en-US"/>
              <a:pPr/>
              <a:t>‹#›</a:t>
            </a:fld>
            <a:endParaRPr lang="en-US" altLang="en-US">
              <a:cs typeface="Times New Roman" panose="02020603050405020304" pitchFamily="18" charset="0"/>
            </a:endParaRPr>
          </a:p>
        </p:txBody>
      </p:sp>
    </p:spTree>
    <p:extLst>
      <p:ext uri="{BB962C8B-B14F-4D97-AF65-F5344CB8AC3E}">
        <p14:creationId xmlns:p14="http://schemas.microsoft.com/office/powerpoint/2010/main" val="319566150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cs typeface="Tahoma" pitchFamily="34" charset="0"/>
        </a:defRPr>
      </a:lvl2pPr>
      <a:lvl3pPr algn="l" rtl="0" eaLnBrk="0" fontAlgn="base" hangingPunct="0">
        <a:spcBef>
          <a:spcPct val="0"/>
        </a:spcBef>
        <a:spcAft>
          <a:spcPct val="0"/>
        </a:spcAft>
        <a:defRPr sz="4000">
          <a:solidFill>
            <a:schemeClr val="tx2"/>
          </a:solidFill>
          <a:latin typeface="Franklin Gothic Book" pitchFamily="34" charset="0"/>
          <a:cs typeface="Tahoma" pitchFamily="34" charset="0"/>
        </a:defRPr>
      </a:lvl3pPr>
      <a:lvl4pPr algn="l" rtl="0" eaLnBrk="0" fontAlgn="base" hangingPunct="0">
        <a:spcBef>
          <a:spcPct val="0"/>
        </a:spcBef>
        <a:spcAft>
          <a:spcPct val="0"/>
        </a:spcAft>
        <a:defRPr sz="4000">
          <a:solidFill>
            <a:schemeClr val="tx2"/>
          </a:solidFill>
          <a:latin typeface="Franklin Gothic Book" pitchFamily="34" charset="0"/>
          <a:cs typeface="Tahoma" pitchFamily="34" charset="0"/>
        </a:defRPr>
      </a:lvl4pPr>
      <a:lvl5pPr algn="l" rtl="0" eaLnBrk="0" fontAlgn="base" hangingPunct="0">
        <a:spcBef>
          <a:spcPct val="0"/>
        </a:spcBef>
        <a:spcAft>
          <a:spcPct val="0"/>
        </a:spcAft>
        <a:defRPr sz="4000">
          <a:solidFill>
            <a:schemeClr val="tx2"/>
          </a:solidFill>
          <a:latin typeface="Franklin Gothic Book" pitchFamily="34" charset="0"/>
          <a:cs typeface="Tahoma" pitchFamily="34" charset="0"/>
        </a:defRPr>
      </a:lvl5pPr>
      <a:lvl6pPr marL="457200" algn="l" rtl="0" fontAlgn="base">
        <a:spcBef>
          <a:spcPct val="0"/>
        </a:spcBef>
        <a:spcAft>
          <a:spcPct val="0"/>
        </a:spcAft>
        <a:defRPr sz="4000">
          <a:solidFill>
            <a:schemeClr val="tx2"/>
          </a:solidFill>
          <a:latin typeface="Franklin Gothic Book" pitchFamily="34" charset="0"/>
          <a:cs typeface="Tahoma" pitchFamily="34" charset="0"/>
        </a:defRPr>
      </a:lvl6pPr>
      <a:lvl7pPr marL="914400" algn="l" rtl="0" fontAlgn="base">
        <a:spcBef>
          <a:spcPct val="0"/>
        </a:spcBef>
        <a:spcAft>
          <a:spcPct val="0"/>
        </a:spcAft>
        <a:defRPr sz="4000">
          <a:solidFill>
            <a:schemeClr val="tx2"/>
          </a:solidFill>
          <a:latin typeface="Franklin Gothic Book" pitchFamily="34" charset="0"/>
          <a:cs typeface="Tahoma" pitchFamily="34" charset="0"/>
        </a:defRPr>
      </a:lvl7pPr>
      <a:lvl8pPr marL="1371600" algn="l" rtl="0" fontAlgn="base">
        <a:spcBef>
          <a:spcPct val="0"/>
        </a:spcBef>
        <a:spcAft>
          <a:spcPct val="0"/>
        </a:spcAft>
        <a:defRPr sz="4000">
          <a:solidFill>
            <a:schemeClr val="tx2"/>
          </a:solidFill>
          <a:latin typeface="Franklin Gothic Book" pitchFamily="34" charset="0"/>
          <a:cs typeface="Tahoma" pitchFamily="34" charset="0"/>
        </a:defRPr>
      </a:lvl8pPr>
      <a:lvl9pPr marL="1828800" algn="l" rtl="0" fontAlgn="base">
        <a:spcBef>
          <a:spcPct val="0"/>
        </a:spcBef>
        <a:spcAft>
          <a:spcPct val="0"/>
        </a:spcAft>
        <a:defRPr sz="4000">
          <a:solidFill>
            <a:schemeClr val="tx2"/>
          </a:solidFill>
          <a:latin typeface="Franklin Gothic Book" pitchFamily="34" charset="0"/>
          <a:cs typeface="Tahoma"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oleObject" Target="../embeddings/oleObject11.bin"/><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oleObject" Target="../embeddings/oleObject13.bin"/><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1.bin"/><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2.bin"/><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3.bin"/><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4.bin"/><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7.xml"/><Relationship Id="rId1" Type="http://schemas.openxmlformats.org/officeDocument/2006/relationships/tags" Target="../tags/tag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2.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slide" Target="slide65.xml"/><Relationship Id="rId7" Type="http://schemas.openxmlformats.org/officeDocument/2006/relationships/image" Target="../media/image40.png"/><Relationship Id="rId12"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39.png"/><Relationship Id="rId10" Type="http://schemas.openxmlformats.org/officeDocument/2006/relationships/image" Target="../media/image41.png"/><Relationship Id="rId4" Type="http://schemas.openxmlformats.org/officeDocument/2006/relationships/customXml" Target="../ink/ink1.xml"/><Relationship Id="rId9" Type="http://schemas.openxmlformats.org/officeDocument/2006/relationships/customXml" Target="../ink/ink4.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customXml" Target="../ink/ink7.xml"/><Relationship Id="rId5" Type="http://schemas.openxmlformats.org/officeDocument/2006/relationships/image" Target="../media/image44.png"/><Relationship Id="rId4" Type="http://schemas.openxmlformats.org/officeDocument/2006/relationships/customXml" Target="../ink/ink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customXml" Target="../ink/ink14.xml"/><Relationship Id="rId3" Type="http://schemas.openxmlformats.org/officeDocument/2006/relationships/image" Target="../media/image330.png"/><Relationship Id="rId7" Type="http://schemas.openxmlformats.org/officeDocument/2006/relationships/image" Target="../media/image44.png"/><Relationship Id="rId12" Type="http://schemas.openxmlformats.org/officeDocument/2006/relationships/customXml" Target="../ink/ink13.xml"/><Relationship Id="rId2" Type="http://schemas.openxmlformats.org/officeDocument/2006/relationships/image" Target="../media/image290.png"/><Relationship Id="rId1" Type="http://schemas.openxmlformats.org/officeDocument/2006/relationships/slideLayout" Target="../slideLayouts/slideLayout14.xml"/><Relationship Id="rId6" Type="http://schemas.openxmlformats.org/officeDocument/2006/relationships/customXml" Target="../ink/ink8.xml"/><Relationship Id="rId11" Type="http://schemas.openxmlformats.org/officeDocument/2006/relationships/customXml" Target="../ink/ink12.xml"/><Relationship Id="rId5" Type="http://schemas.openxmlformats.org/officeDocument/2006/relationships/image" Target="../media/image46.png"/><Relationship Id="rId15" Type="http://schemas.openxmlformats.org/officeDocument/2006/relationships/customXml" Target="../ink/ink16.xml"/><Relationship Id="rId10" Type="http://schemas.openxmlformats.org/officeDocument/2006/relationships/customXml" Target="../ink/ink11.xml"/><Relationship Id="rId4" Type="http://schemas.openxmlformats.org/officeDocument/2006/relationships/image" Target="../media/image45.png"/><Relationship Id="rId9" Type="http://schemas.openxmlformats.org/officeDocument/2006/relationships/customXml" Target="../ink/ink10.xml"/><Relationship Id="rId14" Type="http://schemas.openxmlformats.org/officeDocument/2006/relationships/customXml" Target="../ink/ink15.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oleObject" Target="../embeddings/oleObject5.bin"/><Relationship Id="rId1" Type="http://schemas.openxmlformats.org/officeDocument/2006/relationships/slideLayout" Target="../slideLayouts/slideLayout19.xml"/><Relationship Id="rId6" Type="http://schemas.openxmlformats.org/officeDocument/2006/relationships/oleObject" Target="../embeddings/oleObject7.bin"/><Relationship Id="rId5" Type="http://schemas.openxmlformats.org/officeDocument/2006/relationships/image" Target="../media/image77.png"/><Relationship Id="rId4" Type="http://schemas.openxmlformats.org/officeDocument/2006/relationships/oleObject" Target="../embeddings/oleObject6.bin"/></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oleObject" Target="../embeddings/oleObject8.bin"/><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oleObject" Target="../embeddings/oleObject9.bin"/><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404B867-25A4-47FA-B095-1BEF60D0EB71}"/>
              </a:ext>
            </a:extLst>
          </p:cNvPr>
          <p:cNvGraphicFramePr>
            <a:graphicFrameLocks noGrp="1"/>
          </p:cNvGraphicFramePr>
          <p:nvPr>
            <p:extLst>
              <p:ext uri="{D42A27DB-BD31-4B8C-83A1-F6EECF244321}">
                <p14:modId xmlns:p14="http://schemas.microsoft.com/office/powerpoint/2010/main" val="3223974568"/>
              </p:ext>
            </p:extLst>
          </p:nvPr>
        </p:nvGraphicFramePr>
        <p:xfrm>
          <a:off x="1577009" y="742122"/>
          <a:ext cx="9356033" cy="5671930"/>
        </p:xfrm>
        <a:graphic>
          <a:graphicData uri="http://schemas.openxmlformats.org/drawingml/2006/table">
            <a:tbl>
              <a:tblPr firstRow="1" firstCol="1" bandRow="1">
                <a:tableStyleId>{5C22544A-7EE6-4342-B048-85BDC9FD1C3A}</a:tableStyleId>
              </a:tblPr>
              <a:tblGrid>
                <a:gridCol w="1542086">
                  <a:extLst>
                    <a:ext uri="{9D8B030D-6E8A-4147-A177-3AD203B41FA5}">
                      <a16:colId xmlns:a16="http://schemas.microsoft.com/office/drawing/2014/main" val="350175581"/>
                    </a:ext>
                  </a:extLst>
                </a:gridCol>
                <a:gridCol w="6559153">
                  <a:extLst>
                    <a:ext uri="{9D8B030D-6E8A-4147-A177-3AD203B41FA5}">
                      <a16:colId xmlns:a16="http://schemas.microsoft.com/office/drawing/2014/main" val="1516716299"/>
                    </a:ext>
                  </a:extLst>
                </a:gridCol>
                <a:gridCol w="1254794">
                  <a:extLst>
                    <a:ext uri="{9D8B030D-6E8A-4147-A177-3AD203B41FA5}">
                      <a16:colId xmlns:a16="http://schemas.microsoft.com/office/drawing/2014/main" val="3270743973"/>
                    </a:ext>
                  </a:extLst>
                </a:gridCol>
              </a:tblGrid>
              <a:tr h="774513">
                <a:tc>
                  <a:txBody>
                    <a:bodyPr/>
                    <a:lstStyle/>
                    <a:p>
                      <a:pPr marL="0" marR="0">
                        <a:lnSpc>
                          <a:spcPct val="115000"/>
                        </a:lnSpc>
                        <a:spcBef>
                          <a:spcPts val="0"/>
                        </a:spcBef>
                        <a:spcAft>
                          <a:spcPts val="0"/>
                        </a:spcAft>
                      </a:pPr>
                      <a:r>
                        <a:rPr lang="en-US" sz="2400" b="1" dirty="0">
                          <a:solidFill>
                            <a:schemeClr val="bg1"/>
                          </a:solidFill>
                          <a:effectLst/>
                          <a:latin typeface="Times New Roman" panose="02020603050405020304" pitchFamily="18" charset="0"/>
                          <a:cs typeface="Times New Roman" panose="02020603050405020304" pitchFamily="18" charset="0"/>
                        </a:rPr>
                        <a:t>Unit 1</a:t>
                      </a:r>
                      <a:endPar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2400" b="1" dirty="0">
                          <a:solidFill>
                            <a:schemeClr val="bg1"/>
                          </a:solidFill>
                          <a:effectLst/>
                          <a:latin typeface="Times New Roman" panose="02020603050405020304" pitchFamily="18" charset="0"/>
                          <a:cs typeface="Times New Roman" panose="02020603050405020304" pitchFamily="18" charset="0"/>
                        </a:rPr>
                        <a:t>Semiconductor Physics</a:t>
                      </a:r>
                      <a:endPar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2181696"/>
                  </a:ext>
                </a:extLst>
              </a:tr>
              <a:tr h="1724904">
                <a:tc>
                  <a:txBody>
                    <a:bodyPr/>
                    <a:lstStyle/>
                    <a:p>
                      <a:pPr marL="0" marR="0">
                        <a:lnSpc>
                          <a:spcPct val="115000"/>
                        </a:lnSpc>
                        <a:spcBef>
                          <a:spcPts val="0"/>
                        </a:spcBef>
                        <a:spcAft>
                          <a:spcPts val="0"/>
                        </a:spcAft>
                      </a:pPr>
                      <a:r>
                        <a:rPr lang="en-US" sz="2400">
                          <a:effectLst/>
                          <a:latin typeface="Times New Roman" panose="02020603050405020304" pitchFamily="18" charset="0"/>
                          <a:cs typeface="Times New Roman" panose="02020603050405020304" pitchFamily="18" charset="0"/>
                        </a:rPr>
                        <a:t>A</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2400" dirty="0">
                          <a:effectLst/>
                          <a:latin typeface="Times New Roman" panose="02020603050405020304" pitchFamily="18" charset="0"/>
                          <a:cs typeface="Times New Roman" panose="02020603050405020304" pitchFamily="18" charset="0"/>
                        </a:rPr>
                        <a:t>Classification of Solids on the basis of energy band, electrons and holes concentration in intrinsic semiconductors, Fermi levels, Mobility, conductivity, </a:t>
                      </a:r>
                    </a:p>
                  </a:txBody>
                  <a:tcPr marL="68580" marR="68580" marT="0" marB="0" anchor="ctr"/>
                </a:tc>
                <a:tc>
                  <a:txBody>
                    <a:bodyPr/>
                    <a:lstStyle/>
                    <a:p>
                      <a:pPr marL="0" marR="0" algn="ctr">
                        <a:lnSpc>
                          <a:spcPct val="115000"/>
                        </a:lnSpc>
                        <a:spcBef>
                          <a:spcPts val="0"/>
                        </a:spcBef>
                        <a:spcAft>
                          <a:spcPts val="0"/>
                        </a:spcAft>
                      </a:pPr>
                      <a:r>
                        <a:rPr lang="en-US" sz="2400" dirty="0">
                          <a:effectLst/>
                          <a:latin typeface="Times New Roman" panose="02020603050405020304" pitchFamily="18" charset="0"/>
                          <a:cs typeface="Times New Roman" panose="02020603050405020304" pitchFamily="18" charset="0"/>
                        </a:rPr>
                        <a:t>CO1</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7660204"/>
                  </a:ext>
                </a:extLst>
              </a:tr>
              <a:tr h="1420484">
                <a:tc>
                  <a:txBody>
                    <a:bodyPr/>
                    <a:lstStyle/>
                    <a:p>
                      <a:pPr marL="0" marR="0">
                        <a:lnSpc>
                          <a:spcPct val="115000"/>
                        </a:lnSpc>
                        <a:spcBef>
                          <a:spcPts val="0"/>
                        </a:spcBef>
                        <a:spcAft>
                          <a:spcPts val="0"/>
                        </a:spcAft>
                      </a:pPr>
                      <a:r>
                        <a:rPr lang="en-US" sz="2400">
                          <a:effectLst/>
                          <a:latin typeface="Times New Roman" panose="02020603050405020304" pitchFamily="18" charset="0"/>
                          <a:cs typeface="Times New Roman" panose="02020603050405020304" pitchFamily="18" charset="0"/>
                        </a:rPr>
                        <a:t>B</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2400" dirty="0">
                          <a:effectLst/>
                          <a:latin typeface="Times New Roman" panose="02020603050405020304" pitchFamily="18" charset="0"/>
                          <a:cs typeface="Times New Roman" panose="02020603050405020304" pitchFamily="18" charset="0"/>
                        </a:rPr>
                        <a:t>Donor and Acceptor impurities (n-type and p-type semiconductor), Drift and diffusion current, Hall effect,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a:effectLst/>
                          <a:latin typeface="Times New Roman" panose="02020603050405020304" pitchFamily="18" charset="0"/>
                          <a:cs typeface="Times New Roman" panose="02020603050405020304" pitchFamily="18" charset="0"/>
                        </a:rPr>
                        <a:t>CO1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9853925"/>
                  </a:ext>
                </a:extLst>
              </a:tr>
              <a:tr h="1752029">
                <a:tc>
                  <a:txBody>
                    <a:bodyPr/>
                    <a:lstStyle/>
                    <a:p>
                      <a:pPr marL="0" marR="0">
                        <a:lnSpc>
                          <a:spcPct val="115000"/>
                        </a:lnSpc>
                        <a:spcBef>
                          <a:spcPts val="0"/>
                        </a:spcBef>
                        <a:spcAft>
                          <a:spcPts val="0"/>
                        </a:spcAft>
                      </a:pPr>
                      <a:r>
                        <a:rPr lang="en-US" sz="2400">
                          <a:effectLst/>
                          <a:latin typeface="Times New Roman" panose="02020603050405020304" pitchFamily="18" charset="0"/>
                          <a:cs typeface="Times New Roman" panose="02020603050405020304" pitchFamily="18" charset="0"/>
                        </a:rPr>
                        <a:t>C</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2400" dirty="0">
                          <a:effectLst/>
                          <a:latin typeface="Times New Roman" panose="02020603050405020304" pitchFamily="18" charset="0"/>
                          <a:cs typeface="Times New Roman" panose="02020603050405020304" pitchFamily="18" charset="0"/>
                        </a:rPr>
                        <a:t>p-n junction, types of p-n junction (step-graded and Linearly-graded junction), formation of depletion region, barrier potential, Zener diode, Avalanche and Zener breakdown.</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dirty="0">
                          <a:effectLst/>
                          <a:latin typeface="Times New Roman" panose="02020603050405020304" pitchFamily="18" charset="0"/>
                          <a:cs typeface="Times New Roman" panose="02020603050405020304" pitchFamily="18" charset="0"/>
                        </a:rPr>
                        <a:t>CO1, CO6</a:t>
                      </a:r>
                    </a:p>
                    <a:p>
                      <a:pPr marL="0" marR="0" algn="ctr">
                        <a:lnSpc>
                          <a:spcPct val="115000"/>
                        </a:lnSpc>
                        <a:spcBef>
                          <a:spcPts val="0"/>
                        </a:spcBef>
                        <a:spcAft>
                          <a:spcPts val="0"/>
                        </a:spcAft>
                      </a:pPr>
                      <a:r>
                        <a:rPr lang="en-US"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4675410"/>
                  </a:ext>
                </a:extLst>
              </a:tr>
            </a:tbl>
          </a:graphicData>
        </a:graphic>
      </p:graphicFrame>
    </p:spTree>
    <p:extLst>
      <p:ext uri="{BB962C8B-B14F-4D97-AF65-F5344CB8AC3E}">
        <p14:creationId xmlns:p14="http://schemas.microsoft.com/office/powerpoint/2010/main" val="3718603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8092CD9-622D-4B1B-ABC5-585FB76AB7BC}"/>
              </a:ext>
            </a:extLst>
          </p:cNvPr>
          <p:cNvSpPr>
            <a:spLocks noGrp="1" noChangeArrowheads="1"/>
          </p:cNvSpPr>
          <p:nvPr>
            <p:ph type="title"/>
          </p:nvPr>
        </p:nvSpPr>
        <p:spPr>
          <a:xfrm>
            <a:off x="1919288" y="17463"/>
            <a:ext cx="7772400" cy="1143000"/>
          </a:xfrm>
        </p:spPr>
        <p:txBody>
          <a:bodyPr>
            <a:normAutofit/>
          </a:bodyPr>
          <a:lstStyle/>
          <a:p>
            <a:pPr eaLnBrk="1" hangingPunct="1"/>
            <a:r>
              <a:rPr lang="en-US" altLang="en-US" sz="3200" b="1" dirty="0">
                <a:solidFill>
                  <a:srgbClr val="FF0000"/>
                </a:solidFill>
                <a:latin typeface="Times New Roman" panose="02020603050405020304" pitchFamily="18" charset="0"/>
                <a:cs typeface="Times New Roman" panose="02020603050405020304" pitchFamily="18" charset="0"/>
              </a:rPr>
              <a:t>CONDUCTORS</a:t>
            </a:r>
            <a:br>
              <a:rPr lang="en-US" altLang="en-US" sz="3200" b="1" dirty="0">
                <a:solidFill>
                  <a:srgbClr val="FF0000"/>
                </a:solidFill>
                <a:latin typeface="Times New Roman" panose="02020603050405020304" pitchFamily="18" charset="0"/>
                <a:cs typeface="Times New Roman" panose="02020603050405020304" pitchFamily="18" charset="0"/>
              </a:rPr>
            </a:br>
            <a:endParaRPr lang="en-US" altLang="en-US" sz="3200" b="1" dirty="0">
              <a:solidFill>
                <a:srgbClr val="FF0000"/>
              </a:solidFill>
              <a:latin typeface="Times New Roman" panose="02020603050405020304" pitchFamily="18" charset="0"/>
              <a:cs typeface="Times New Roman" panose="02020603050405020304" pitchFamily="18" charset="0"/>
            </a:endParaRPr>
          </a:p>
        </p:txBody>
      </p:sp>
      <p:sp>
        <p:nvSpPr>
          <p:cNvPr id="48131" name="Rectangle 3">
            <a:extLst>
              <a:ext uri="{FF2B5EF4-FFF2-40B4-BE49-F238E27FC236}">
                <a16:creationId xmlns:a16="http://schemas.microsoft.com/office/drawing/2014/main" id="{FD1959CC-E606-474A-A6C9-07F8F580A08F}"/>
              </a:ext>
            </a:extLst>
          </p:cNvPr>
          <p:cNvSpPr>
            <a:spLocks noGrp="1" noChangeArrowheads="1"/>
          </p:cNvSpPr>
          <p:nvPr>
            <p:ph idx="1"/>
          </p:nvPr>
        </p:nvSpPr>
        <p:spPr>
          <a:xfrm>
            <a:off x="1631951" y="1179513"/>
            <a:ext cx="8677275" cy="4114800"/>
          </a:xfrm>
        </p:spPr>
        <p:txBody>
          <a:bodyPr>
            <a:normAutofit/>
          </a:bodyPr>
          <a:lstStyle/>
          <a:p>
            <a:pPr algn="just" eaLnBrk="1" hangingPunct="1">
              <a:lnSpc>
                <a:spcPct val="90000"/>
              </a:lnSpc>
            </a:pPr>
            <a:r>
              <a:rPr lang="en-US" altLang="en-US" sz="2600" dirty="0">
                <a:latin typeface="Times New Roman" panose="02020603050405020304" pitchFamily="18" charset="0"/>
                <a:cs typeface="Times New Roman" panose="02020603050405020304" pitchFamily="18" charset="0"/>
              </a:rPr>
              <a:t>Conduction and valence bands are overlapped</a:t>
            </a:r>
          </a:p>
          <a:p>
            <a:pPr algn="just" eaLnBrk="1" hangingPunct="1">
              <a:lnSpc>
                <a:spcPct val="90000"/>
              </a:lnSpc>
            </a:pPr>
            <a:endParaRPr lang="en-US" altLang="en-US" sz="2600" dirty="0">
              <a:latin typeface="Times New Roman" panose="02020603050405020304" pitchFamily="18" charset="0"/>
              <a:cs typeface="Times New Roman" panose="02020603050405020304" pitchFamily="18" charset="0"/>
            </a:endParaRPr>
          </a:p>
          <a:p>
            <a:pPr algn="just" eaLnBrk="1" hangingPunct="1">
              <a:lnSpc>
                <a:spcPct val="90000"/>
              </a:lnSpc>
            </a:pPr>
            <a:r>
              <a:rPr lang="en-US" altLang="en-US" sz="2600" dirty="0">
                <a:latin typeface="Times New Roman" panose="02020603050405020304" pitchFamily="18" charset="0"/>
                <a:cs typeface="Times New Roman" panose="02020603050405020304" pitchFamily="18" charset="0"/>
              </a:rPr>
              <a:t>Abundant free electrons already exist in the conduction band at room temperature hence conductivity is high.</a:t>
            </a:r>
          </a:p>
          <a:p>
            <a:pPr algn="just" eaLnBrk="1" hangingPunct="1">
              <a:lnSpc>
                <a:spcPct val="90000"/>
              </a:lnSpc>
            </a:pPr>
            <a:endParaRPr lang="en-US" altLang="en-US" sz="2600" dirty="0">
              <a:latin typeface="Times New Roman" panose="02020603050405020304" pitchFamily="18" charset="0"/>
              <a:cs typeface="Times New Roman" panose="02020603050405020304" pitchFamily="18" charset="0"/>
            </a:endParaRPr>
          </a:p>
          <a:p>
            <a:pPr algn="just" eaLnBrk="1" hangingPunct="1">
              <a:lnSpc>
                <a:spcPct val="90000"/>
              </a:lnSpc>
            </a:pPr>
            <a:r>
              <a:rPr lang="en-US" altLang="en-US" sz="2600" dirty="0">
                <a:latin typeface="Times New Roman" panose="02020603050405020304" pitchFamily="18" charset="0"/>
                <a:cs typeface="Times New Roman" panose="02020603050405020304" pitchFamily="18" charset="0"/>
              </a:rPr>
              <a:t>The resistivity increases with temperature as the mobility of already existing electrons will be reduced due to collisions.</a:t>
            </a:r>
          </a:p>
          <a:p>
            <a:pPr algn="just" eaLnBrk="1" hangingPunct="1">
              <a:lnSpc>
                <a:spcPct val="90000"/>
              </a:lnSpc>
            </a:pPr>
            <a:endParaRPr lang="en-US" altLang="en-US" sz="2600" dirty="0">
              <a:latin typeface="Times New Roman" panose="02020603050405020304" pitchFamily="18" charset="0"/>
              <a:cs typeface="Times New Roman" panose="02020603050405020304" pitchFamily="18" charset="0"/>
            </a:endParaRPr>
          </a:p>
          <a:p>
            <a:pPr algn="just" eaLnBrk="1" hangingPunct="1">
              <a:lnSpc>
                <a:spcPct val="90000"/>
              </a:lnSpc>
            </a:pPr>
            <a:r>
              <a:rPr lang="en-US" altLang="en-US" sz="2600" dirty="0">
                <a:latin typeface="Times New Roman" panose="02020603050405020304" pitchFamily="18" charset="0"/>
                <a:cs typeface="Times New Roman" panose="02020603050405020304" pitchFamily="18" charset="0"/>
              </a:rPr>
              <a:t>Metals are best examples.</a:t>
            </a:r>
          </a:p>
          <a:p>
            <a:pPr eaLnBrk="1" hangingPunct="1">
              <a:lnSpc>
                <a:spcPct val="90000"/>
              </a:lnSpc>
            </a:pPr>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C80F-53AB-4B00-ACB6-C8AF5BC01193}"/>
              </a:ext>
            </a:extLst>
          </p:cNvPr>
          <p:cNvSpPr>
            <a:spLocks noGrp="1"/>
          </p:cNvSpPr>
          <p:nvPr>
            <p:ph type="title" idx="4294967295"/>
          </p:nvPr>
        </p:nvSpPr>
        <p:spPr/>
        <p:txBody>
          <a:bodyPr rtlCol="0">
            <a:normAutofit/>
          </a:bodyPr>
          <a:lstStyle/>
          <a:p>
            <a:pPr>
              <a:defRPr/>
            </a:pPr>
            <a:r>
              <a:rPr lang="en-US">
                <a:effectLst>
                  <a:outerShdw blurRad="38100" dist="38100" dir="2700000" algn="tl">
                    <a:srgbClr val="C0C0C0"/>
                  </a:outerShdw>
                </a:effectLst>
              </a:rPr>
              <a:t>Forward Biased</a:t>
            </a:r>
            <a:endParaRPr lang="en-IN">
              <a:effectLst>
                <a:outerShdw blurRad="38100" dist="38100" dir="2700000" algn="tl">
                  <a:srgbClr val="C0C0C0"/>
                </a:outerShdw>
              </a:effectLst>
            </a:endParaRPr>
          </a:p>
        </p:txBody>
      </p:sp>
      <p:pic>
        <p:nvPicPr>
          <p:cNvPr id="41987" name="Picture 2" descr="G:\bias12.gif">
            <a:extLst>
              <a:ext uri="{FF2B5EF4-FFF2-40B4-BE49-F238E27FC236}">
                <a16:creationId xmlns:a16="http://schemas.microsoft.com/office/drawing/2014/main" id="{298B34EE-9D17-4BE7-B07C-E00E6A6B2F36}"/>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871664" y="1447800"/>
            <a:ext cx="8415337" cy="4419600"/>
          </a:xfrm>
          <a:noFill/>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4034" name="Picture 2" descr="G:\bias10.gif">
            <a:extLst>
              <a:ext uri="{FF2B5EF4-FFF2-40B4-BE49-F238E27FC236}">
                <a16:creationId xmlns:a16="http://schemas.microsoft.com/office/drawing/2014/main" id="{15C92488-056D-474C-BECB-167C87A7E964}"/>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090739" y="1719263"/>
            <a:ext cx="7807325" cy="4495800"/>
          </a:xfrm>
          <a:noFill/>
        </p:spPr>
      </p:pic>
      <p:sp>
        <p:nvSpPr>
          <p:cNvPr id="44035" name="TextBox 4">
            <a:extLst>
              <a:ext uri="{FF2B5EF4-FFF2-40B4-BE49-F238E27FC236}">
                <a16:creationId xmlns:a16="http://schemas.microsoft.com/office/drawing/2014/main" id="{57F15D0B-303F-4DC2-A639-5D7E430D481D}"/>
              </a:ext>
            </a:extLst>
          </p:cNvPr>
          <p:cNvSpPr txBox="1">
            <a:spLocks noChangeArrowheads="1"/>
          </p:cNvSpPr>
          <p:nvPr/>
        </p:nvSpPr>
        <p:spPr bwMode="auto">
          <a:xfrm>
            <a:off x="4038600" y="762000"/>
            <a:ext cx="3835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4400" b="1">
                <a:solidFill>
                  <a:schemeClr val="tx2"/>
                </a:solidFill>
              </a:rPr>
              <a:t>Reverse Biased</a:t>
            </a:r>
            <a:endParaRPr lang="en-IN" altLang="en-US" sz="4400" b="1">
              <a:solidFill>
                <a:schemeClr val="tx2"/>
              </a:solidFill>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3">
            <a:extLst>
              <a:ext uri="{FF2B5EF4-FFF2-40B4-BE49-F238E27FC236}">
                <a16:creationId xmlns:a16="http://schemas.microsoft.com/office/drawing/2014/main" id="{94EFCFA1-F575-463F-BBA4-04C71781A9A4}"/>
              </a:ext>
            </a:extLst>
          </p:cNvPr>
          <p:cNvSpPr txBox="1">
            <a:spLocks noChangeArrowheads="1"/>
          </p:cNvSpPr>
          <p:nvPr/>
        </p:nvSpPr>
        <p:spPr bwMode="auto">
          <a:xfrm>
            <a:off x="3775076" y="142876"/>
            <a:ext cx="4678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a:latin typeface="Times New Roman" panose="02020603050405020304" pitchFamily="18" charset="0"/>
                <a:cs typeface="Times New Roman" panose="02020603050405020304" pitchFamily="18" charset="0"/>
              </a:rPr>
              <a:t>Applications of Junction Diode</a:t>
            </a:r>
            <a:endParaRPr lang="en-GB" altLang="en-US" sz="2800">
              <a:latin typeface="Times New Roman" panose="02020603050405020304" pitchFamily="18" charset="0"/>
              <a:cs typeface="Times New Roman" panose="02020603050405020304" pitchFamily="18" charset="0"/>
            </a:endParaRPr>
          </a:p>
        </p:txBody>
      </p:sp>
      <p:sp>
        <p:nvSpPr>
          <p:cNvPr id="46083" name="TextBox 4">
            <a:extLst>
              <a:ext uri="{FF2B5EF4-FFF2-40B4-BE49-F238E27FC236}">
                <a16:creationId xmlns:a16="http://schemas.microsoft.com/office/drawing/2014/main" id="{73051D70-F28E-45D9-8575-5A1CB220499D}"/>
              </a:ext>
            </a:extLst>
          </p:cNvPr>
          <p:cNvSpPr txBox="1">
            <a:spLocks noChangeArrowheads="1"/>
          </p:cNvSpPr>
          <p:nvPr/>
        </p:nvSpPr>
        <p:spPr bwMode="auto">
          <a:xfrm>
            <a:off x="2095500" y="785813"/>
            <a:ext cx="5124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Wingdings" panose="05000000000000000000" pitchFamily="2" charset="2"/>
              <a:buChar char="Ø"/>
            </a:pPr>
            <a:r>
              <a:rPr lang="en-US" altLang="en-US" sz="2400">
                <a:latin typeface="Times New Roman" panose="02020603050405020304" pitchFamily="18" charset="0"/>
                <a:cs typeface="Times New Roman" panose="02020603050405020304" pitchFamily="18" charset="0"/>
              </a:rPr>
              <a:t>Junction diode can be used as rectifier</a:t>
            </a:r>
            <a:endParaRPr lang="en-GB" altLang="en-US" sz="2400">
              <a:latin typeface="Times New Roman" panose="02020603050405020304" pitchFamily="18" charset="0"/>
              <a:cs typeface="Times New Roman" panose="02020603050405020304" pitchFamily="18" charset="0"/>
            </a:endParaRPr>
          </a:p>
        </p:txBody>
      </p:sp>
      <p:pic>
        <p:nvPicPr>
          <p:cNvPr id="46084" name="Picture 2">
            <a:extLst>
              <a:ext uri="{FF2B5EF4-FFF2-40B4-BE49-F238E27FC236}">
                <a16:creationId xmlns:a16="http://schemas.microsoft.com/office/drawing/2014/main" id="{33A6C93B-8429-4FCF-A936-A235AEEB9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1928813"/>
            <a:ext cx="36576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Box 6">
            <a:extLst>
              <a:ext uri="{FF2B5EF4-FFF2-40B4-BE49-F238E27FC236}">
                <a16:creationId xmlns:a16="http://schemas.microsoft.com/office/drawing/2014/main" id="{41373659-AF1A-4345-8EAC-3374C2379085}"/>
              </a:ext>
            </a:extLst>
          </p:cNvPr>
          <p:cNvSpPr txBox="1">
            <a:spLocks noChangeArrowheads="1"/>
          </p:cNvSpPr>
          <p:nvPr/>
        </p:nvSpPr>
        <p:spPr bwMode="auto">
          <a:xfrm>
            <a:off x="2738438" y="1344614"/>
            <a:ext cx="2151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Half Wave Rectifier</a:t>
            </a:r>
            <a:endParaRPr lang="en-GB" altLang="en-US" sz="1800">
              <a:latin typeface="Arial" panose="020B0604020202020204" pitchFamily="34" charset="0"/>
            </a:endParaRPr>
          </a:p>
        </p:txBody>
      </p:sp>
      <p:sp>
        <p:nvSpPr>
          <p:cNvPr id="46086" name="TextBox 7">
            <a:extLst>
              <a:ext uri="{FF2B5EF4-FFF2-40B4-BE49-F238E27FC236}">
                <a16:creationId xmlns:a16="http://schemas.microsoft.com/office/drawing/2014/main" id="{8B919E30-2798-4F4C-9F58-BCACD9D4077C}"/>
              </a:ext>
            </a:extLst>
          </p:cNvPr>
          <p:cNvSpPr txBox="1">
            <a:spLocks noChangeArrowheads="1"/>
          </p:cNvSpPr>
          <p:nvPr/>
        </p:nvSpPr>
        <p:spPr bwMode="auto">
          <a:xfrm>
            <a:off x="7024688" y="1357314"/>
            <a:ext cx="3429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Full Wave Center Tape Rectifier</a:t>
            </a:r>
            <a:endParaRPr lang="en-GB" altLang="en-US" sz="1800">
              <a:latin typeface="Arial" panose="020B0604020202020204" pitchFamily="34" charset="0"/>
            </a:endParaRPr>
          </a:p>
        </p:txBody>
      </p:sp>
      <p:pic>
        <p:nvPicPr>
          <p:cNvPr id="46087" name="Picture 3">
            <a:extLst>
              <a:ext uri="{FF2B5EF4-FFF2-40B4-BE49-F238E27FC236}">
                <a16:creationId xmlns:a16="http://schemas.microsoft.com/office/drawing/2014/main" id="{B359C2F0-B593-46C7-8BC1-98636BE83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689" y="1928813"/>
            <a:ext cx="2986087"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a:extLst>
              <a:ext uri="{FF2B5EF4-FFF2-40B4-BE49-F238E27FC236}">
                <a16:creationId xmlns:a16="http://schemas.microsoft.com/office/drawing/2014/main" id="{7BE69278-46E8-4EA2-B49D-AC18E34783BC}"/>
              </a:ext>
            </a:extLst>
          </p:cNvPr>
          <p:cNvGraphicFramePr>
            <a:graphicFrameLocks noChangeAspect="1"/>
          </p:cNvGraphicFramePr>
          <p:nvPr/>
        </p:nvGraphicFramePr>
        <p:xfrm>
          <a:off x="1524000" y="2060576"/>
          <a:ext cx="9144000" cy="3228975"/>
        </p:xfrm>
        <a:graphic>
          <a:graphicData uri="http://schemas.openxmlformats.org/presentationml/2006/ole">
            <mc:AlternateContent xmlns:mc="http://schemas.openxmlformats.org/markup-compatibility/2006">
              <mc:Choice xmlns:v="urn:schemas-microsoft-com:vml" Requires="v">
                <p:oleObj name="Photo Editor Photo" r:id="rId2" imgW="7201905" imgH="2542857" progId="MSPhotoEd.3">
                  <p:embed/>
                </p:oleObj>
              </mc:Choice>
              <mc:Fallback>
                <p:oleObj name="Photo Editor Photo" r:id="rId2" imgW="7201905" imgH="2542857" progId="MSPhotoEd.3">
                  <p:embed/>
                  <p:pic>
                    <p:nvPicPr>
                      <p:cNvPr id="47106" name="Object 2">
                        <a:extLst>
                          <a:ext uri="{FF2B5EF4-FFF2-40B4-BE49-F238E27FC236}">
                            <a16:creationId xmlns:a16="http://schemas.microsoft.com/office/drawing/2014/main" id="{7BE69278-46E8-4EA2-B49D-AC18E3478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60576"/>
                        <a:ext cx="9144000"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07" name="Rectangle 5">
            <a:extLst>
              <a:ext uri="{FF2B5EF4-FFF2-40B4-BE49-F238E27FC236}">
                <a16:creationId xmlns:a16="http://schemas.microsoft.com/office/drawing/2014/main" id="{1D11DF96-AF70-4387-912B-7C587F586CCC}"/>
              </a:ext>
            </a:extLst>
          </p:cNvPr>
          <p:cNvSpPr>
            <a:spLocks noGrp="1"/>
          </p:cNvSpPr>
          <p:nvPr>
            <p:ph type="title"/>
          </p:nvPr>
        </p:nvSpPr>
        <p:spPr/>
        <p:txBody>
          <a:bodyPr/>
          <a:lstStyle/>
          <a:p>
            <a:r>
              <a:rPr lang="en-US" altLang="en-US" sz="3600">
                <a:solidFill>
                  <a:schemeClr val="accent2"/>
                </a:solidFill>
              </a:rPr>
              <a:t>BRIDGE RECTIFIER</a:t>
            </a:r>
            <a:endParaRPr lang="en-IN" altLang="en-US" sz="3600">
              <a:solidFill>
                <a:schemeClr val="accent2"/>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67DAA872-7DB9-4516-902E-C9ABB23E6FD9}"/>
              </a:ext>
            </a:extLst>
          </p:cNvPr>
          <p:cNvSpPr>
            <a:spLocks noGrp="1"/>
          </p:cNvSpPr>
          <p:nvPr>
            <p:ph type="title"/>
          </p:nvPr>
        </p:nvSpPr>
        <p:spPr>
          <a:xfrm>
            <a:off x="2209800" y="71439"/>
            <a:ext cx="7772400" cy="719137"/>
          </a:xfrm>
        </p:spPr>
        <p:txBody>
          <a:bodyPr/>
          <a:lstStyle/>
          <a:p>
            <a:pPr algn="l"/>
            <a:r>
              <a:rPr lang="en-US" altLang="en-US" sz="4000">
                <a:solidFill>
                  <a:srgbClr val="FF0000"/>
                </a:solidFill>
              </a:rPr>
              <a:t>Zener diode</a:t>
            </a:r>
            <a:endParaRPr lang="en-IN" altLang="en-US" sz="4000">
              <a:solidFill>
                <a:srgbClr val="FF0000"/>
              </a:solidFill>
            </a:endParaRPr>
          </a:p>
        </p:txBody>
      </p:sp>
      <p:sp>
        <p:nvSpPr>
          <p:cNvPr id="48131" name="Rectangle 3">
            <a:extLst>
              <a:ext uri="{FF2B5EF4-FFF2-40B4-BE49-F238E27FC236}">
                <a16:creationId xmlns:a16="http://schemas.microsoft.com/office/drawing/2014/main" id="{E3616F31-C23E-42CA-BB67-9544FA8DE596}"/>
              </a:ext>
            </a:extLst>
          </p:cNvPr>
          <p:cNvSpPr>
            <a:spLocks noGrp="1"/>
          </p:cNvSpPr>
          <p:nvPr>
            <p:ph type="body" sz="half" idx="1"/>
          </p:nvPr>
        </p:nvSpPr>
        <p:spPr>
          <a:xfrm>
            <a:off x="1738314" y="714376"/>
            <a:ext cx="4645025" cy="5400675"/>
          </a:xfrm>
        </p:spPr>
        <p:txBody>
          <a:bodyPr/>
          <a:lstStyle/>
          <a:p>
            <a:pPr algn="just"/>
            <a:r>
              <a:rPr lang="en-GB" altLang="en-US" sz="2000">
                <a:latin typeface="Times New Roman" panose="02020603050405020304" pitchFamily="18" charset="0"/>
                <a:cs typeface="Times New Roman" panose="02020603050405020304" pitchFamily="18" charset="0"/>
              </a:rPr>
              <a:t>Zener diode is fabricated by heavily doping both p-, and n- sides of the junction. Due to this, depletion region formed is very thin (&lt;10</a:t>
            </a:r>
            <a:r>
              <a:rPr lang="en-GB" altLang="en-US" sz="2000" baseline="30000">
                <a:latin typeface="Times New Roman" panose="02020603050405020304" pitchFamily="18" charset="0"/>
                <a:cs typeface="Times New Roman" panose="02020603050405020304" pitchFamily="18" charset="0"/>
              </a:rPr>
              <a:t>–6</a:t>
            </a:r>
            <a:r>
              <a:rPr lang="en-GB" altLang="en-US" sz="2000">
                <a:latin typeface="Times New Roman" panose="02020603050405020304" pitchFamily="18" charset="0"/>
                <a:cs typeface="Times New Roman" panose="02020603050405020304" pitchFamily="18" charset="0"/>
              </a:rPr>
              <a:t> m) and the electric field of the junction is extremely high (~5×10</a:t>
            </a:r>
            <a:r>
              <a:rPr lang="en-GB" altLang="en-US" sz="2000" baseline="30000">
                <a:latin typeface="Times New Roman" panose="02020603050405020304" pitchFamily="18" charset="0"/>
                <a:cs typeface="Times New Roman" panose="02020603050405020304" pitchFamily="18" charset="0"/>
              </a:rPr>
              <a:t>6</a:t>
            </a:r>
            <a:r>
              <a:rPr lang="en-GB" altLang="en-US" sz="2000">
                <a:latin typeface="Times New Roman" panose="02020603050405020304" pitchFamily="18" charset="0"/>
                <a:cs typeface="Times New Roman" panose="02020603050405020304" pitchFamily="18" charset="0"/>
              </a:rPr>
              <a:t> V/m) even for a small reverse bias voltage of about 5V.</a:t>
            </a:r>
            <a:endParaRPr lang="en-US" altLang="en-US" sz="2000">
              <a:latin typeface="Times New Roman" panose="02020603050405020304" pitchFamily="18" charset="0"/>
              <a:cs typeface="Times New Roman" panose="02020603050405020304" pitchFamily="18" charset="0"/>
            </a:endParaRPr>
          </a:p>
          <a:p>
            <a:pPr algn="just"/>
            <a:r>
              <a:rPr lang="en-GB" altLang="en-US" sz="2000">
                <a:latin typeface="Times New Roman" panose="02020603050405020304" pitchFamily="18" charset="0"/>
                <a:cs typeface="Times New Roman" panose="02020603050405020304" pitchFamily="18" charset="0"/>
              </a:rPr>
              <a:t>The zener diode is a special type of diodes that is designed to work in the reverse breakdown region. </a:t>
            </a:r>
            <a:r>
              <a:rPr lang="en-US" altLang="en-US" sz="2000">
                <a:latin typeface="Times New Roman" panose="02020603050405020304" pitchFamily="18" charset="0"/>
                <a:cs typeface="Times New Roman" panose="02020603050405020304" pitchFamily="18" charset="0"/>
              </a:rPr>
              <a:t>Forward characteristics are same as a normal diode. </a:t>
            </a:r>
          </a:p>
          <a:p>
            <a:pPr algn="just"/>
            <a:r>
              <a:rPr lang="en-US" altLang="en-US" sz="2000">
                <a:latin typeface="Times New Roman" panose="02020603050405020304" pitchFamily="18" charset="0"/>
                <a:cs typeface="Times New Roman" panose="02020603050405020304" pitchFamily="18" charset="0"/>
              </a:rPr>
              <a:t>V</a:t>
            </a:r>
            <a:r>
              <a:rPr lang="en-US" altLang="en-US" sz="2000" baseline="-25000">
                <a:latin typeface="Times New Roman" panose="02020603050405020304" pitchFamily="18" charset="0"/>
                <a:cs typeface="Times New Roman" panose="02020603050405020304" pitchFamily="18" charset="0"/>
              </a:rPr>
              <a:t>Z</a:t>
            </a:r>
            <a:r>
              <a:rPr lang="en-US" altLang="en-US" sz="2000">
                <a:latin typeface="Times New Roman" panose="02020603050405020304" pitchFamily="18" charset="0"/>
                <a:cs typeface="Times New Roman" panose="02020603050405020304" pitchFamily="18" charset="0"/>
              </a:rPr>
              <a:t> = Zener breakdown voltage</a:t>
            </a:r>
          </a:p>
          <a:p>
            <a:pPr algn="just" eaLnBrk="1">
              <a:lnSpc>
                <a:spcPct val="102000"/>
              </a:lnSpc>
              <a:buClr>
                <a:srgbClr val="3333CC"/>
              </a:buClr>
              <a:buFont typeface="Times New Roman" panose="02020603050405020304" pitchFamily="18" charset="0"/>
              <a:buChar char="•"/>
            </a:pPr>
            <a:r>
              <a:rPr lang="en-GB" altLang="en-US" sz="2000">
                <a:latin typeface="Times New Roman" panose="02020603050405020304" pitchFamily="18" charset="0"/>
                <a:cs typeface="Times New Roman" panose="02020603050405020304" pitchFamily="18" charset="0"/>
              </a:rPr>
              <a:t>Zener diode is a main component to design voltage regulator circuit for DC power supply.	</a:t>
            </a:r>
            <a:endParaRPr lang="en-IN" altLang="en-US" sz="2200"/>
          </a:p>
        </p:txBody>
      </p:sp>
      <p:graphicFrame>
        <p:nvGraphicFramePr>
          <p:cNvPr id="48132" name="Object 2">
            <a:extLst>
              <a:ext uri="{FF2B5EF4-FFF2-40B4-BE49-F238E27FC236}">
                <a16:creationId xmlns:a16="http://schemas.microsoft.com/office/drawing/2014/main" id="{CB4F936E-2F20-4127-B5DE-78FCFFEB5271}"/>
              </a:ext>
            </a:extLst>
          </p:cNvPr>
          <p:cNvGraphicFramePr>
            <a:graphicFrameLocks noGrp="1" noChangeAspect="1"/>
          </p:cNvGraphicFramePr>
          <p:nvPr>
            <p:ph sz="half" idx="2"/>
          </p:nvPr>
        </p:nvGraphicFramePr>
        <p:xfrm>
          <a:off x="6715125" y="285751"/>
          <a:ext cx="3810000" cy="3279775"/>
        </p:xfrm>
        <a:graphic>
          <a:graphicData uri="http://schemas.openxmlformats.org/presentationml/2006/ole">
            <mc:AlternateContent xmlns:mc="http://schemas.openxmlformats.org/markup-compatibility/2006">
              <mc:Choice xmlns:v="urn:schemas-microsoft-com:vml" Requires="v">
                <p:oleObj name="Photo Editor Photo" r:id="rId3" imgW="6876190" imgH="4933333" progId="MSPhotoEd.3">
                  <p:embed/>
                </p:oleObj>
              </mc:Choice>
              <mc:Fallback>
                <p:oleObj name="Photo Editor Photo" r:id="rId3" imgW="6876190" imgH="4933333" progId="MSPhotoEd.3">
                  <p:embed/>
                  <p:pic>
                    <p:nvPicPr>
                      <p:cNvPr id="48132" name="Object 2">
                        <a:extLst>
                          <a:ext uri="{FF2B5EF4-FFF2-40B4-BE49-F238E27FC236}">
                            <a16:creationId xmlns:a16="http://schemas.microsoft.com/office/drawing/2014/main" id="{CB4F936E-2F20-4127-B5DE-78FCFFEB5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25" y="285751"/>
                        <a:ext cx="38100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3" name="Text Box 3">
            <a:extLst>
              <a:ext uri="{FF2B5EF4-FFF2-40B4-BE49-F238E27FC236}">
                <a16:creationId xmlns:a16="http://schemas.microsoft.com/office/drawing/2014/main" id="{60447975-3D36-4E37-81B7-147876B77498}"/>
              </a:ext>
            </a:extLst>
          </p:cNvPr>
          <p:cNvSpPr txBox="1">
            <a:spLocks noChangeArrowheads="1"/>
          </p:cNvSpPr>
          <p:nvPr/>
        </p:nvSpPr>
        <p:spPr bwMode="auto">
          <a:xfrm>
            <a:off x="6310314" y="3429001"/>
            <a:ext cx="4357687" cy="351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000">
                <a:solidFill>
                  <a:schemeClr val="tx1"/>
                </a:solidFill>
                <a:latin typeface="Calibri" panose="020F0502020204030204" pitchFamily="34" charset="0"/>
              </a:defRPr>
            </a:lvl9pPr>
          </a:lstStyle>
          <a:p>
            <a:pPr eaLnBrk="1" hangingPunct="1">
              <a:lnSpc>
                <a:spcPct val="102000"/>
              </a:lnSpc>
              <a:spcBef>
                <a:spcPct val="0"/>
              </a:spcBef>
              <a:buClr>
                <a:srgbClr val="CC3300"/>
              </a:buClr>
              <a:buFontTx/>
              <a:buNone/>
            </a:pPr>
            <a:r>
              <a:rPr lang="en-GB" altLang="en-US" sz="1800" b="1" i="1" u="sng">
                <a:solidFill>
                  <a:srgbClr val="CC3300"/>
                </a:solidFill>
                <a:latin typeface="Arial" panose="020B0604020202020204" pitchFamily="34" charset="0"/>
              </a:rPr>
              <a:t>Operation region:</a:t>
            </a:r>
            <a:endParaRPr lang="en-GB" altLang="en-US" sz="1800">
              <a:solidFill>
                <a:srgbClr val="CC3300"/>
              </a:solidFill>
              <a:latin typeface="Arial" panose="020B0604020202020204" pitchFamily="34" charset="0"/>
            </a:endParaRPr>
          </a:p>
          <a:p>
            <a:pPr algn="just" eaLnBrk="1" hangingPunct="1">
              <a:lnSpc>
                <a:spcPct val="102000"/>
              </a:lnSpc>
              <a:spcBef>
                <a:spcPct val="0"/>
              </a:spcBef>
              <a:buClr>
                <a:srgbClr val="CC3300"/>
              </a:buClr>
              <a:buFont typeface="Times New Roman" panose="02020603050405020304" pitchFamily="18" charset="0"/>
              <a:buChar char="•"/>
            </a:pPr>
            <a:r>
              <a:rPr lang="en-GB" altLang="en-US" sz="1800">
                <a:solidFill>
                  <a:srgbClr val="CC3300"/>
                </a:solidFill>
                <a:latin typeface="Arial" panose="020B0604020202020204" pitchFamily="34" charset="0"/>
              </a:rPr>
              <a:t> </a:t>
            </a:r>
            <a:r>
              <a:rPr lang="en-GB" altLang="en-US" sz="2000">
                <a:latin typeface="Times New Roman" panose="02020603050405020304" pitchFamily="18" charset="0"/>
                <a:cs typeface="Times New Roman" panose="02020603050405020304" pitchFamily="18" charset="0"/>
              </a:rPr>
              <a:t>Forward bias-operate same as normal diode</a:t>
            </a:r>
          </a:p>
          <a:p>
            <a:pPr algn="just" eaLnBrk="1" hangingPunct="1">
              <a:lnSpc>
                <a:spcPct val="102000"/>
              </a:lnSpc>
              <a:spcBef>
                <a:spcPct val="0"/>
              </a:spcBef>
              <a:buClr>
                <a:srgbClr val="CC3300"/>
              </a:buClr>
              <a:buFont typeface="Times New Roman" panose="02020603050405020304" pitchFamily="18" charset="0"/>
              <a:buChar char="•"/>
            </a:pPr>
            <a:r>
              <a:rPr lang="en-GB" altLang="en-US" sz="2000">
                <a:latin typeface="Times New Roman" panose="02020603050405020304" pitchFamily="18" charset="0"/>
                <a:cs typeface="Times New Roman" panose="02020603050405020304" pitchFamily="18" charset="0"/>
              </a:rPr>
              <a:t> Reverse bias-small current flow</a:t>
            </a:r>
          </a:p>
          <a:p>
            <a:pPr algn="just" eaLnBrk="1" hangingPunct="1">
              <a:lnSpc>
                <a:spcPct val="102000"/>
              </a:lnSpc>
              <a:spcBef>
                <a:spcPct val="0"/>
              </a:spcBef>
              <a:buClr>
                <a:srgbClr val="CC3300"/>
              </a:buClr>
              <a:buFont typeface="Times New Roman" panose="02020603050405020304" pitchFamily="18" charset="0"/>
              <a:buChar char="•"/>
            </a:pPr>
            <a:r>
              <a:rPr lang="en-GB" altLang="en-US" sz="2000">
                <a:latin typeface="Times New Roman" panose="02020603050405020304" pitchFamily="18" charset="0"/>
                <a:cs typeface="Times New Roman" panose="02020603050405020304" pitchFamily="18" charset="0"/>
              </a:rPr>
              <a:t> Breakdown-big current flow. This is the region where the Zener voltage is constant </a:t>
            </a:r>
          </a:p>
          <a:p>
            <a:pPr algn="just" eaLnBrk="1" hangingPunct="1">
              <a:lnSpc>
                <a:spcPct val="102000"/>
              </a:lnSpc>
              <a:spcBef>
                <a:spcPct val="0"/>
              </a:spcBef>
              <a:buClr>
                <a:srgbClr val="CC3300"/>
              </a:buClr>
            </a:pPr>
            <a:r>
              <a:rPr lang="en-GB" altLang="en-US" sz="2000">
                <a:latin typeface="Times New Roman" panose="02020603050405020304" pitchFamily="18" charset="0"/>
                <a:cs typeface="Times New Roman" panose="02020603050405020304" pitchFamily="18" charset="0"/>
              </a:rPr>
              <a:t> For normal diode breakdown voltage is capable to destroy the diode but with zener diode the current is limited by connecting series resistor.</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F6E7EFB-EC67-4035-8B54-040280C0E0E1}"/>
              </a:ext>
            </a:extLst>
          </p:cNvPr>
          <p:cNvSpPr>
            <a:spLocks noGrp="1"/>
          </p:cNvSpPr>
          <p:nvPr>
            <p:ph type="title"/>
          </p:nvPr>
        </p:nvSpPr>
        <p:spPr/>
        <p:txBody>
          <a:bodyPr/>
          <a:lstStyle/>
          <a:p>
            <a:r>
              <a:rPr lang="en-US" altLang="en-US">
                <a:latin typeface="Times New Roman" panose="02020603050405020304" pitchFamily="18" charset="0"/>
                <a:cs typeface="Times New Roman" panose="02020603050405020304" pitchFamily="18" charset="0"/>
              </a:rPr>
              <a:t>Reverse Breakdown</a:t>
            </a:r>
          </a:p>
        </p:txBody>
      </p:sp>
      <p:sp>
        <p:nvSpPr>
          <p:cNvPr id="50179" name="Rectangle 3">
            <a:extLst>
              <a:ext uri="{FF2B5EF4-FFF2-40B4-BE49-F238E27FC236}">
                <a16:creationId xmlns:a16="http://schemas.microsoft.com/office/drawing/2014/main" id="{75A0D0E2-BE66-4AD7-B6BA-E8B4580EEDF3}"/>
              </a:ext>
            </a:extLst>
          </p:cNvPr>
          <p:cNvSpPr>
            <a:spLocks noGrp="1"/>
          </p:cNvSpPr>
          <p:nvPr>
            <p:ph idx="1"/>
          </p:nvPr>
        </p:nvSpPr>
        <p:spPr>
          <a:xfrm>
            <a:off x="1981200" y="1219201"/>
            <a:ext cx="8229600" cy="4830763"/>
          </a:xfrm>
        </p:spPr>
        <p:txBody>
          <a:bodyPr/>
          <a:lstStyle/>
          <a:p>
            <a:pPr algn="just"/>
            <a:r>
              <a:rPr lang="en-US" altLang="en-US">
                <a:latin typeface="Times New Roman" panose="02020603050405020304" pitchFamily="18" charset="0"/>
                <a:cs typeface="Times New Roman" panose="02020603050405020304" pitchFamily="18" charset="0"/>
              </a:rPr>
              <a:t>As the reverse bias voltage increases, the electric field in the depletion region increases.  Eventually, it can become large enough to cause the junction to break down so that a large reverse </a:t>
            </a:r>
            <a:r>
              <a:rPr lang="en-US" altLang="en-US"/>
              <a:t>current flows:</a:t>
            </a:r>
          </a:p>
        </p:txBody>
      </p:sp>
      <p:pic>
        <p:nvPicPr>
          <p:cNvPr id="50180" name="Picture 4">
            <a:extLst>
              <a:ext uri="{FF2B5EF4-FFF2-40B4-BE49-F238E27FC236}">
                <a16:creationId xmlns:a16="http://schemas.microsoft.com/office/drawing/2014/main" id="{990602BF-F0CA-48D9-BAC1-C6F154006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6163" y="3821114"/>
            <a:ext cx="4724400"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Rectangle 23">
            <a:extLst>
              <a:ext uri="{FF2B5EF4-FFF2-40B4-BE49-F238E27FC236}">
                <a16:creationId xmlns:a16="http://schemas.microsoft.com/office/drawing/2014/main" id="{F40DCFAE-004F-4A0D-BA0C-E64E75D24723}"/>
              </a:ext>
            </a:extLst>
          </p:cNvPr>
          <p:cNvSpPr>
            <a:spLocks noChangeArrowheads="1"/>
          </p:cNvSpPr>
          <p:nvPr/>
        </p:nvSpPr>
        <p:spPr bwMode="auto">
          <a:xfrm>
            <a:off x="4222750" y="4419600"/>
            <a:ext cx="19050" cy="1588"/>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50182" name="Text Box 157">
            <a:extLst>
              <a:ext uri="{FF2B5EF4-FFF2-40B4-BE49-F238E27FC236}">
                <a16:creationId xmlns:a16="http://schemas.microsoft.com/office/drawing/2014/main" id="{41F9621C-55C3-4623-936E-19219FEED57F}"/>
              </a:ext>
            </a:extLst>
          </p:cNvPr>
          <p:cNvSpPr txBox="1">
            <a:spLocks noChangeArrowheads="1"/>
          </p:cNvSpPr>
          <p:nvPr/>
        </p:nvSpPr>
        <p:spPr bwMode="auto">
          <a:xfrm>
            <a:off x="3024189" y="5072063"/>
            <a:ext cx="1787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b="1">
                <a:solidFill>
                  <a:srgbClr val="FF0000"/>
                </a:solidFill>
                <a:latin typeface="Arial" panose="020B0604020202020204" pitchFamily="34" charset="0"/>
              </a:rPr>
              <a:t>breakdown voltage</a:t>
            </a:r>
          </a:p>
        </p:txBody>
      </p:sp>
      <p:sp>
        <p:nvSpPr>
          <p:cNvPr id="50183" name="Line 158">
            <a:extLst>
              <a:ext uri="{FF2B5EF4-FFF2-40B4-BE49-F238E27FC236}">
                <a16:creationId xmlns:a16="http://schemas.microsoft.com/office/drawing/2014/main" id="{6522BAF0-4FE0-44C1-96F2-5AFA14697307}"/>
              </a:ext>
            </a:extLst>
          </p:cNvPr>
          <p:cNvSpPr>
            <a:spLocks noChangeShapeType="1"/>
          </p:cNvSpPr>
          <p:nvPr/>
        </p:nvSpPr>
        <p:spPr bwMode="auto">
          <a:xfrm flipH="1">
            <a:off x="4881563" y="5214938"/>
            <a:ext cx="228600" cy="0"/>
          </a:xfrm>
          <a:prstGeom prst="line">
            <a:avLst/>
          </a:prstGeom>
          <a:noFill/>
          <a:ln w="12700">
            <a:solidFill>
              <a:srgbClr val="FF0000"/>
            </a:solidFill>
            <a:round/>
            <a:headEnd type="arrow" w="lg" len="me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B1DC8A-A22A-40A1-8DF0-3940751A0590}"/>
              </a:ext>
            </a:extLst>
          </p:cNvPr>
          <p:cNvSpPr/>
          <p:nvPr/>
        </p:nvSpPr>
        <p:spPr>
          <a:xfrm>
            <a:off x="1809750" y="0"/>
            <a:ext cx="8858250" cy="6248400"/>
          </a:xfrm>
          <a:prstGeom prst="rect">
            <a:avLst/>
          </a:prstGeom>
        </p:spPr>
        <p:txBody>
          <a:bodyPr>
            <a:spAutoFit/>
          </a:bodyPr>
          <a:lstStyle/>
          <a:p>
            <a:pPr algn="just" eaLnBrk="1" hangingPunct="1">
              <a:defRPr/>
            </a:pPr>
            <a:r>
              <a:rPr lang="en-GB" sz="2000" dirty="0" err="1">
                <a:latin typeface="Times New Roman" pitchFamily="18" charset="0"/>
                <a:cs typeface="Times New Roman" pitchFamily="18" charset="0"/>
              </a:rPr>
              <a:t>Zener</a:t>
            </a:r>
            <a:r>
              <a:rPr lang="en-GB" sz="2000" dirty="0">
                <a:latin typeface="Times New Roman" pitchFamily="18" charset="0"/>
                <a:cs typeface="Times New Roman" pitchFamily="18" charset="0"/>
              </a:rPr>
              <a:t> Breakdown </a:t>
            </a:r>
          </a:p>
          <a:p>
            <a:pPr algn="just" eaLnBrk="1" hangingPunct="1">
              <a:defRPr/>
            </a:pPr>
            <a:r>
              <a:rPr lang="en-GB" sz="2000" dirty="0">
                <a:latin typeface="Times New Roman" pitchFamily="18" charset="0"/>
                <a:cs typeface="Times New Roman" pitchFamily="18" charset="0"/>
              </a:rPr>
              <a:t>		</a:t>
            </a:r>
          </a:p>
          <a:p>
            <a:pPr algn="just" eaLnBrk="1" hangingPunct="1">
              <a:defRPr/>
            </a:pPr>
            <a:r>
              <a:rPr lang="en-GB" sz="2000" dirty="0">
                <a:latin typeface="Times New Roman" pitchFamily="18" charset="0"/>
                <a:cs typeface="Times New Roman" pitchFamily="18" charset="0"/>
              </a:rPr>
              <a:t>1.	This occurs at junctions which being heavily doped have narrow 	depletion layers </a:t>
            </a:r>
          </a:p>
          <a:p>
            <a:pPr algn="just" eaLnBrk="1" hangingPunct="1">
              <a:defRPr/>
            </a:pPr>
            <a:r>
              <a:rPr lang="en-GB" sz="2000" dirty="0">
                <a:latin typeface="Times New Roman" pitchFamily="18" charset="0"/>
                <a:cs typeface="Times New Roman" pitchFamily="18" charset="0"/>
              </a:rPr>
              <a:t>2. 	This breakdown voltage sets a very strong electric field across this 	narrow layer. </a:t>
            </a:r>
          </a:p>
          <a:p>
            <a:pPr algn="just" eaLnBrk="1" hangingPunct="1">
              <a:defRPr/>
            </a:pPr>
            <a:r>
              <a:rPr lang="en-GB" sz="2000" dirty="0">
                <a:latin typeface="Times New Roman" pitchFamily="18" charset="0"/>
                <a:cs typeface="Times New Roman" pitchFamily="18" charset="0"/>
              </a:rPr>
              <a:t>3.	 Here electric field is very strong to rupture the covalent bonds 	thereby generating electron hole pairs. So even a small increase in 	reverse voltage is capable of producing large number of current 	carriers. This leads to </a:t>
            </a:r>
            <a:r>
              <a:rPr lang="en-GB" sz="2000" dirty="0" err="1">
                <a:latin typeface="Times New Roman" pitchFamily="18" charset="0"/>
                <a:cs typeface="Times New Roman" pitchFamily="18" charset="0"/>
              </a:rPr>
              <a:t>Zener</a:t>
            </a:r>
            <a:r>
              <a:rPr lang="en-GB" sz="2000" dirty="0">
                <a:latin typeface="Times New Roman" pitchFamily="18" charset="0"/>
                <a:cs typeface="Times New Roman" pitchFamily="18" charset="0"/>
              </a:rPr>
              <a:t> breakdown. </a:t>
            </a:r>
            <a:endParaRPr lang="en-US" sz="2000" dirty="0">
              <a:latin typeface="Times New Roman" pitchFamily="18" charset="0"/>
              <a:cs typeface="Times New Roman" pitchFamily="18" charset="0"/>
            </a:endParaRPr>
          </a:p>
          <a:p>
            <a:pPr eaLnBrk="1" hangingPunct="1">
              <a:defRPr/>
            </a:pPr>
            <a:endParaRPr lang="en-GB" sz="2000" dirty="0">
              <a:latin typeface="Times New Roman" pitchFamily="18" charset="0"/>
              <a:cs typeface="Times New Roman" pitchFamily="18" charset="0"/>
            </a:endParaRPr>
          </a:p>
          <a:p>
            <a:pPr eaLnBrk="1" hangingPunct="1">
              <a:defRPr/>
            </a:pPr>
            <a:r>
              <a:rPr lang="en-GB" sz="2000" dirty="0">
                <a:latin typeface="Times New Roman" pitchFamily="18" charset="0"/>
                <a:cs typeface="Times New Roman" pitchFamily="18" charset="0"/>
              </a:rPr>
              <a:t>Avalanche breakdown</a:t>
            </a:r>
          </a:p>
          <a:p>
            <a:pPr eaLnBrk="1" hangingPunct="1">
              <a:defRPr/>
            </a:pPr>
            <a:endParaRPr lang="en-GB" sz="2000" dirty="0">
              <a:latin typeface="Times New Roman" pitchFamily="18" charset="0"/>
              <a:cs typeface="Times New Roman" pitchFamily="18" charset="0"/>
            </a:endParaRPr>
          </a:p>
          <a:p>
            <a:pPr marL="342900" indent="-342900" algn="just">
              <a:buFontTx/>
              <a:buAutoNum type="arabicPeriod"/>
              <a:defRPr/>
            </a:pPr>
            <a:r>
              <a:rPr lang="en-GB" sz="2000" dirty="0">
                <a:latin typeface="Times New Roman" pitchFamily="18" charset="0"/>
                <a:cs typeface="Times New Roman" pitchFamily="18" charset="0"/>
              </a:rPr>
              <a:t>This occurs at junctions which being lightly doped have wide depletion layers.</a:t>
            </a:r>
          </a:p>
          <a:p>
            <a:pPr marL="342900" indent="-342900" algn="just">
              <a:buFontTx/>
              <a:buAutoNum type="arabicPeriod"/>
              <a:defRPr/>
            </a:pPr>
            <a:r>
              <a:rPr lang="en-GB" sz="2000" dirty="0">
                <a:latin typeface="Times New Roman" pitchFamily="18" charset="0"/>
                <a:cs typeface="Times New Roman" pitchFamily="18" charset="0"/>
              </a:rPr>
              <a:t>Here electric field is not strong enough to produce </a:t>
            </a:r>
            <a:r>
              <a:rPr lang="en-GB" sz="2000" dirty="0" err="1">
                <a:latin typeface="Times New Roman" pitchFamily="18" charset="0"/>
                <a:cs typeface="Times New Roman" pitchFamily="18" charset="0"/>
              </a:rPr>
              <a:t>Zener</a:t>
            </a:r>
            <a:r>
              <a:rPr lang="en-GB" sz="2000" dirty="0">
                <a:latin typeface="Times New Roman" pitchFamily="18" charset="0"/>
                <a:cs typeface="Times New Roman" pitchFamily="18" charset="0"/>
              </a:rPr>
              <a:t> breakdown.</a:t>
            </a:r>
          </a:p>
          <a:p>
            <a:pPr marL="342900" indent="-342900" algn="just">
              <a:buFontTx/>
              <a:buAutoNum type="arabicPeriod"/>
              <a:defRPr/>
            </a:pPr>
            <a:r>
              <a:rPr lang="en-GB" sz="2000" dirty="0">
                <a:latin typeface="Times New Roman" pitchFamily="18" charset="0"/>
                <a:cs typeface="Times New Roman" pitchFamily="18" charset="0"/>
              </a:rPr>
              <a:t>Here minority carriers collide with semi conductor atoms in the depletion region, which breaks the covalent bonds and electron-hole pairs are generated. Newly generated charge carriers are accelerated by the electric field which results in more collision and generates avalanche of charge carriers. This results in avalanche breakdown.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1">
            <a:extLst>
              <a:ext uri="{FF2B5EF4-FFF2-40B4-BE49-F238E27FC236}">
                <a16:creationId xmlns:a16="http://schemas.microsoft.com/office/drawing/2014/main" id="{D4FF81EC-2222-4A26-852B-F87B8A40FF4A}"/>
              </a:ext>
            </a:extLst>
          </p:cNvPr>
          <p:cNvSpPr txBox="1">
            <a:spLocks noChangeArrowheads="1"/>
          </p:cNvSpPr>
          <p:nvPr/>
        </p:nvSpPr>
        <p:spPr bwMode="auto">
          <a:xfrm>
            <a:off x="1524001" y="5332414"/>
            <a:ext cx="900112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1" tIns="42448" rIns="81631" bIns="42448">
            <a:spAutoFit/>
          </a:bodyPr>
          <a:lstStyle>
            <a:lvl1pPr>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9pPr>
          </a:lstStyle>
          <a:p>
            <a:pPr algn="just">
              <a:lnSpc>
                <a:spcPts val="2163"/>
              </a:lnSpc>
              <a:spcBef>
                <a:spcPct val="0"/>
              </a:spcBef>
              <a:buClr>
                <a:srgbClr val="000000"/>
              </a:buClr>
              <a:buSzPct val="45000"/>
              <a:buNone/>
            </a:pPr>
            <a:endParaRPr lang="en-GB" altLang="en-US" sz="1600">
              <a:latin typeface="Arial" panose="020B0604020202020204" pitchFamily="34" charset="0"/>
            </a:endParaRPr>
          </a:p>
          <a:p>
            <a:pPr algn="just" eaLnBrk="1" hangingPunct="1">
              <a:lnSpc>
                <a:spcPct val="102000"/>
              </a:lnSpc>
              <a:spcBef>
                <a:spcPct val="0"/>
              </a:spcBef>
              <a:buClr>
                <a:srgbClr val="000000"/>
              </a:buClr>
              <a:buSzPct val="45000"/>
              <a:buFontTx/>
              <a:buNone/>
            </a:pPr>
            <a:r>
              <a:rPr lang="en-GB" altLang="en-US" sz="2400">
                <a:latin typeface="Times New Roman" panose="02020603050405020304" pitchFamily="18" charset="0"/>
                <a:cs typeface="Times New Roman" panose="02020603050405020304" pitchFamily="18" charset="0"/>
              </a:rPr>
              <a:t>The Zener is a diode operated in reverse bias at the Zener Voltage (V</a:t>
            </a:r>
            <a:r>
              <a:rPr lang="en-GB" altLang="en-US" sz="2400" baseline="-25000">
                <a:latin typeface="Times New Roman" panose="02020603050405020304" pitchFamily="18" charset="0"/>
                <a:cs typeface="Times New Roman" panose="02020603050405020304" pitchFamily="18" charset="0"/>
              </a:rPr>
              <a:t>z</a:t>
            </a:r>
            <a:r>
              <a:rPr lang="en-GB" altLang="en-US" sz="2400">
                <a:latin typeface="Times New Roman" panose="02020603050405020304" pitchFamily="18" charset="0"/>
                <a:cs typeface="Times New Roman" panose="02020603050405020304" pitchFamily="18" charset="0"/>
              </a:rPr>
              <a:t>). </a:t>
            </a:r>
          </a:p>
        </p:txBody>
      </p:sp>
      <p:sp>
        <p:nvSpPr>
          <p:cNvPr id="52227" name="Text Box 2">
            <a:extLst>
              <a:ext uri="{FF2B5EF4-FFF2-40B4-BE49-F238E27FC236}">
                <a16:creationId xmlns:a16="http://schemas.microsoft.com/office/drawing/2014/main" id="{7D5B91A2-8B05-4F84-930E-2E72E032A20D}"/>
              </a:ext>
            </a:extLst>
          </p:cNvPr>
          <p:cNvSpPr txBox="1">
            <a:spLocks noChangeArrowheads="1"/>
          </p:cNvSpPr>
          <p:nvPr/>
        </p:nvSpPr>
        <p:spPr bwMode="auto">
          <a:xfrm>
            <a:off x="2341564" y="127000"/>
            <a:ext cx="767238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1" tIns="42448" rIns="81631" bIns="42448">
            <a:spAutoFit/>
          </a:bodyPr>
          <a:lstStyle>
            <a:lvl1pPr>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9pPr>
          </a:lstStyle>
          <a:p>
            <a:pPr algn="ctr">
              <a:lnSpc>
                <a:spcPts val="3688"/>
              </a:lnSpc>
              <a:spcBef>
                <a:spcPts val="1363"/>
              </a:spcBef>
              <a:buClr>
                <a:srgbClr val="3333CC"/>
              </a:buClr>
              <a:buNone/>
            </a:pPr>
            <a:r>
              <a:rPr lang="en-GB" altLang="en-US" sz="3600" b="1">
                <a:solidFill>
                  <a:srgbClr val="3333CC"/>
                </a:solidFill>
                <a:latin typeface="Arial" panose="020B0604020202020204" pitchFamily="34" charset="0"/>
              </a:rPr>
              <a:t>Zener Diode</a:t>
            </a:r>
          </a:p>
        </p:txBody>
      </p:sp>
      <p:pic>
        <p:nvPicPr>
          <p:cNvPr id="52228" name="Picture 3">
            <a:extLst>
              <a:ext uri="{FF2B5EF4-FFF2-40B4-BE49-F238E27FC236}">
                <a16:creationId xmlns:a16="http://schemas.microsoft.com/office/drawing/2014/main" id="{7B915FC4-78C1-46EA-AA97-F2F41F881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979489"/>
            <a:ext cx="71834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29" name="Group 4">
            <a:extLst>
              <a:ext uri="{FF2B5EF4-FFF2-40B4-BE49-F238E27FC236}">
                <a16:creationId xmlns:a16="http://schemas.microsoft.com/office/drawing/2014/main" id="{EB4EE048-103B-4E17-8DFE-5C23A875D4BA}"/>
              </a:ext>
            </a:extLst>
          </p:cNvPr>
          <p:cNvGrpSpPr>
            <a:grpSpLocks/>
          </p:cNvGrpSpPr>
          <p:nvPr/>
        </p:nvGrpSpPr>
        <p:grpSpPr bwMode="auto">
          <a:xfrm>
            <a:off x="10244138" y="6521451"/>
            <a:ext cx="411162" cy="322263"/>
            <a:chOff x="6056" y="4528"/>
            <a:chExt cx="285" cy="224"/>
          </a:xfrm>
        </p:grpSpPr>
        <p:sp>
          <p:nvSpPr>
            <p:cNvPr id="52230" name="AutoShape 5">
              <a:extLst>
                <a:ext uri="{FF2B5EF4-FFF2-40B4-BE49-F238E27FC236}">
                  <a16:creationId xmlns:a16="http://schemas.microsoft.com/office/drawing/2014/main" id="{388D9BBC-6EEE-400E-928B-F525AC586155}"/>
                </a:ext>
              </a:extLst>
            </p:cNvPr>
            <p:cNvSpPr>
              <a:spLocks noChangeArrowheads="1"/>
            </p:cNvSpPr>
            <p:nvPr/>
          </p:nvSpPr>
          <p:spPr bwMode="auto">
            <a:xfrm>
              <a:off x="6056" y="4528"/>
              <a:ext cx="285" cy="224"/>
            </a:xfrm>
            <a:prstGeom prst="roundRect">
              <a:avLst>
                <a:gd name="adj" fmla="val 44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52231" name="Group 6">
              <a:extLst>
                <a:ext uri="{FF2B5EF4-FFF2-40B4-BE49-F238E27FC236}">
                  <a16:creationId xmlns:a16="http://schemas.microsoft.com/office/drawing/2014/main" id="{FF1ACC15-2107-4F77-83BD-3AF84A8F2569}"/>
                </a:ext>
              </a:extLst>
            </p:cNvPr>
            <p:cNvGrpSpPr>
              <a:grpSpLocks/>
            </p:cNvGrpSpPr>
            <p:nvPr/>
          </p:nvGrpSpPr>
          <p:grpSpPr bwMode="auto">
            <a:xfrm>
              <a:off x="6057" y="4528"/>
              <a:ext cx="276" cy="215"/>
              <a:chOff x="6057" y="4528"/>
              <a:chExt cx="276" cy="215"/>
            </a:xfrm>
          </p:grpSpPr>
          <p:sp>
            <p:nvSpPr>
              <p:cNvPr id="52232" name="AutoShape 7">
                <a:extLst>
                  <a:ext uri="{FF2B5EF4-FFF2-40B4-BE49-F238E27FC236}">
                    <a16:creationId xmlns:a16="http://schemas.microsoft.com/office/drawing/2014/main" id="{4D41DD25-DC52-4DB0-B1F4-937A78512C71}"/>
                  </a:ext>
                </a:extLst>
              </p:cNvPr>
              <p:cNvSpPr>
                <a:spLocks noChangeArrowheads="1"/>
              </p:cNvSpPr>
              <p:nvPr/>
            </p:nvSpPr>
            <p:spPr bwMode="auto">
              <a:xfrm>
                <a:off x="6057" y="4528"/>
                <a:ext cx="276" cy="215"/>
              </a:xfrm>
              <a:prstGeom prst="roundRect">
                <a:avLst>
                  <a:gd name="adj" fmla="val 46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52233" name="Group 8">
                <a:extLst>
                  <a:ext uri="{FF2B5EF4-FFF2-40B4-BE49-F238E27FC236}">
                    <a16:creationId xmlns:a16="http://schemas.microsoft.com/office/drawing/2014/main" id="{176F49D0-BB96-4640-BD7E-79CE385971B7}"/>
                  </a:ext>
                </a:extLst>
              </p:cNvPr>
              <p:cNvGrpSpPr>
                <a:grpSpLocks/>
              </p:cNvGrpSpPr>
              <p:nvPr/>
            </p:nvGrpSpPr>
            <p:grpSpPr bwMode="auto">
              <a:xfrm>
                <a:off x="6057" y="4528"/>
                <a:ext cx="268" cy="208"/>
                <a:chOff x="6057" y="4528"/>
                <a:chExt cx="268" cy="208"/>
              </a:xfrm>
            </p:grpSpPr>
            <p:sp>
              <p:nvSpPr>
                <p:cNvPr id="52234" name="AutoShape 9">
                  <a:extLst>
                    <a:ext uri="{FF2B5EF4-FFF2-40B4-BE49-F238E27FC236}">
                      <a16:creationId xmlns:a16="http://schemas.microsoft.com/office/drawing/2014/main" id="{7935D0E8-E3F4-46A7-9FD4-C57F229F7609}"/>
                    </a:ext>
                  </a:extLst>
                </p:cNvPr>
                <p:cNvSpPr>
                  <a:spLocks noChangeArrowheads="1"/>
                </p:cNvSpPr>
                <p:nvPr/>
              </p:nvSpPr>
              <p:spPr bwMode="auto">
                <a:xfrm>
                  <a:off x="6057" y="4528"/>
                  <a:ext cx="268" cy="208"/>
                </a:xfrm>
                <a:prstGeom prst="roundRect">
                  <a:avLst>
                    <a:gd name="adj" fmla="val 47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52235" name="Group 10">
                  <a:extLst>
                    <a:ext uri="{FF2B5EF4-FFF2-40B4-BE49-F238E27FC236}">
                      <a16:creationId xmlns:a16="http://schemas.microsoft.com/office/drawing/2014/main" id="{1F3646C1-8C3E-4FAC-B426-EA0A8353C26C}"/>
                    </a:ext>
                  </a:extLst>
                </p:cNvPr>
                <p:cNvGrpSpPr>
                  <a:grpSpLocks/>
                </p:cNvGrpSpPr>
                <p:nvPr/>
              </p:nvGrpSpPr>
              <p:grpSpPr bwMode="auto">
                <a:xfrm>
                  <a:off x="6057" y="4528"/>
                  <a:ext cx="261" cy="201"/>
                  <a:chOff x="6057" y="4528"/>
                  <a:chExt cx="261" cy="201"/>
                </a:xfrm>
              </p:grpSpPr>
              <p:sp>
                <p:nvSpPr>
                  <p:cNvPr id="52236" name="AutoShape 11">
                    <a:extLst>
                      <a:ext uri="{FF2B5EF4-FFF2-40B4-BE49-F238E27FC236}">
                        <a16:creationId xmlns:a16="http://schemas.microsoft.com/office/drawing/2014/main" id="{1CD1F75A-E997-49C3-A303-88D6D384478E}"/>
                      </a:ext>
                    </a:extLst>
                  </p:cNvPr>
                  <p:cNvSpPr>
                    <a:spLocks noChangeArrowheads="1"/>
                  </p:cNvSpPr>
                  <p:nvPr/>
                </p:nvSpPr>
                <p:spPr bwMode="auto">
                  <a:xfrm>
                    <a:off x="6057" y="4528"/>
                    <a:ext cx="261" cy="201"/>
                  </a:xfrm>
                  <a:prstGeom prst="roundRect">
                    <a:avLst>
                      <a:gd name="adj" fmla="val 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52237" name="Group 12">
                    <a:extLst>
                      <a:ext uri="{FF2B5EF4-FFF2-40B4-BE49-F238E27FC236}">
                        <a16:creationId xmlns:a16="http://schemas.microsoft.com/office/drawing/2014/main" id="{E93AB819-A9B8-4A4E-AE90-3711EC625C9F}"/>
                      </a:ext>
                    </a:extLst>
                  </p:cNvPr>
                  <p:cNvGrpSpPr>
                    <a:grpSpLocks/>
                  </p:cNvGrpSpPr>
                  <p:nvPr/>
                </p:nvGrpSpPr>
                <p:grpSpPr bwMode="auto">
                  <a:xfrm>
                    <a:off x="6057" y="4528"/>
                    <a:ext cx="255" cy="196"/>
                    <a:chOff x="6057" y="4528"/>
                    <a:chExt cx="255" cy="196"/>
                  </a:xfrm>
                </p:grpSpPr>
                <p:sp>
                  <p:nvSpPr>
                    <p:cNvPr id="52238" name="AutoShape 13">
                      <a:extLst>
                        <a:ext uri="{FF2B5EF4-FFF2-40B4-BE49-F238E27FC236}">
                          <a16:creationId xmlns:a16="http://schemas.microsoft.com/office/drawing/2014/main" id="{ACF46BDD-0530-4F29-8E95-20D2F22F9C95}"/>
                        </a:ext>
                      </a:extLst>
                    </p:cNvPr>
                    <p:cNvSpPr>
                      <a:spLocks noChangeArrowheads="1"/>
                    </p:cNvSpPr>
                    <p:nvPr/>
                  </p:nvSpPr>
                  <p:spPr bwMode="auto">
                    <a:xfrm>
                      <a:off x="6057" y="4528"/>
                      <a:ext cx="255" cy="196"/>
                    </a:xfrm>
                    <a:prstGeom prst="roundRect">
                      <a:avLst>
                        <a:gd name="adj" fmla="val 50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52239" name="Group 14">
                      <a:extLst>
                        <a:ext uri="{FF2B5EF4-FFF2-40B4-BE49-F238E27FC236}">
                          <a16:creationId xmlns:a16="http://schemas.microsoft.com/office/drawing/2014/main" id="{4BD8DD2E-3375-4615-B64E-E1B724DB2DFC}"/>
                        </a:ext>
                      </a:extLst>
                    </p:cNvPr>
                    <p:cNvGrpSpPr>
                      <a:grpSpLocks/>
                    </p:cNvGrpSpPr>
                    <p:nvPr/>
                  </p:nvGrpSpPr>
                  <p:grpSpPr bwMode="auto">
                    <a:xfrm>
                      <a:off x="6057" y="4528"/>
                      <a:ext cx="250" cy="192"/>
                      <a:chOff x="6057" y="4528"/>
                      <a:chExt cx="250" cy="192"/>
                    </a:xfrm>
                  </p:grpSpPr>
                  <p:sp>
                    <p:nvSpPr>
                      <p:cNvPr id="52240" name="AutoShape 15">
                        <a:extLst>
                          <a:ext uri="{FF2B5EF4-FFF2-40B4-BE49-F238E27FC236}">
                            <a16:creationId xmlns:a16="http://schemas.microsoft.com/office/drawing/2014/main" id="{4A912D41-3C25-4490-97B0-DCF71291CF32}"/>
                          </a:ext>
                        </a:extLst>
                      </p:cNvPr>
                      <p:cNvSpPr>
                        <a:spLocks noChangeArrowheads="1"/>
                      </p:cNvSpPr>
                      <p:nvPr/>
                    </p:nvSpPr>
                    <p:spPr bwMode="auto">
                      <a:xfrm>
                        <a:off x="6057" y="4528"/>
                        <a:ext cx="250" cy="192"/>
                      </a:xfrm>
                      <a:prstGeom prst="roundRect">
                        <a:avLst>
                          <a:gd name="adj" fmla="val 5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52241" name="Group 16">
                        <a:extLst>
                          <a:ext uri="{FF2B5EF4-FFF2-40B4-BE49-F238E27FC236}">
                            <a16:creationId xmlns:a16="http://schemas.microsoft.com/office/drawing/2014/main" id="{29042F6C-A57E-49D7-BFF0-FA7CA743CBCA}"/>
                          </a:ext>
                        </a:extLst>
                      </p:cNvPr>
                      <p:cNvGrpSpPr>
                        <a:grpSpLocks/>
                      </p:cNvGrpSpPr>
                      <p:nvPr/>
                    </p:nvGrpSpPr>
                    <p:grpSpPr bwMode="auto">
                      <a:xfrm>
                        <a:off x="6057" y="4528"/>
                        <a:ext cx="246" cy="187"/>
                        <a:chOff x="6057" y="4528"/>
                        <a:chExt cx="246" cy="187"/>
                      </a:xfrm>
                    </p:grpSpPr>
                    <p:sp>
                      <p:nvSpPr>
                        <p:cNvPr id="52242" name="AutoShape 17">
                          <a:extLst>
                            <a:ext uri="{FF2B5EF4-FFF2-40B4-BE49-F238E27FC236}">
                              <a16:creationId xmlns:a16="http://schemas.microsoft.com/office/drawing/2014/main" id="{E1257B02-888E-4650-AF25-FB482CA830D2}"/>
                            </a:ext>
                          </a:extLst>
                        </p:cNvPr>
                        <p:cNvSpPr>
                          <a:spLocks noChangeArrowheads="1"/>
                        </p:cNvSpPr>
                        <p:nvPr/>
                      </p:nvSpPr>
                      <p:spPr bwMode="auto">
                        <a:xfrm>
                          <a:off x="6057" y="4528"/>
                          <a:ext cx="246" cy="187"/>
                        </a:xfrm>
                        <a:prstGeom prst="roundRect">
                          <a:avLst>
                            <a:gd name="adj" fmla="val 53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52243" name="Group 18">
                          <a:extLst>
                            <a:ext uri="{FF2B5EF4-FFF2-40B4-BE49-F238E27FC236}">
                              <a16:creationId xmlns:a16="http://schemas.microsoft.com/office/drawing/2014/main" id="{0A8B19F7-9132-444B-A99A-C475B5BA7C5C}"/>
                            </a:ext>
                          </a:extLst>
                        </p:cNvPr>
                        <p:cNvGrpSpPr>
                          <a:grpSpLocks/>
                        </p:cNvGrpSpPr>
                        <p:nvPr/>
                      </p:nvGrpSpPr>
                      <p:grpSpPr bwMode="auto">
                        <a:xfrm>
                          <a:off x="6057" y="4528"/>
                          <a:ext cx="243" cy="187"/>
                          <a:chOff x="6057" y="4528"/>
                          <a:chExt cx="243" cy="187"/>
                        </a:xfrm>
                      </p:grpSpPr>
                      <p:sp>
                        <p:nvSpPr>
                          <p:cNvPr id="52244" name="AutoShape 19">
                            <a:extLst>
                              <a:ext uri="{FF2B5EF4-FFF2-40B4-BE49-F238E27FC236}">
                                <a16:creationId xmlns:a16="http://schemas.microsoft.com/office/drawing/2014/main" id="{AB60F2DF-13F9-4E42-9A31-8B78EF697140}"/>
                              </a:ext>
                            </a:extLst>
                          </p:cNvPr>
                          <p:cNvSpPr>
                            <a:spLocks noChangeArrowheads="1"/>
                          </p:cNvSpPr>
                          <p:nvPr/>
                        </p:nvSpPr>
                        <p:spPr bwMode="auto">
                          <a:xfrm>
                            <a:off x="6057" y="4528"/>
                            <a:ext cx="243" cy="183"/>
                          </a:xfrm>
                          <a:prstGeom prst="roundRect">
                            <a:avLst>
                              <a:gd name="adj" fmla="val 54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52245" name="Group 20">
                            <a:extLst>
                              <a:ext uri="{FF2B5EF4-FFF2-40B4-BE49-F238E27FC236}">
                                <a16:creationId xmlns:a16="http://schemas.microsoft.com/office/drawing/2014/main" id="{A5581EE7-7F98-46D8-AD79-08502A8AE6C7}"/>
                              </a:ext>
                            </a:extLst>
                          </p:cNvPr>
                          <p:cNvGrpSpPr>
                            <a:grpSpLocks/>
                          </p:cNvGrpSpPr>
                          <p:nvPr/>
                        </p:nvGrpSpPr>
                        <p:grpSpPr bwMode="auto">
                          <a:xfrm>
                            <a:off x="6057" y="4528"/>
                            <a:ext cx="241" cy="187"/>
                            <a:chOff x="6057" y="4528"/>
                            <a:chExt cx="241" cy="187"/>
                          </a:xfrm>
                        </p:grpSpPr>
                        <p:sp>
                          <p:nvSpPr>
                            <p:cNvPr id="52246" name="AutoShape 21">
                              <a:extLst>
                                <a:ext uri="{FF2B5EF4-FFF2-40B4-BE49-F238E27FC236}">
                                  <a16:creationId xmlns:a16="http://schemas.microsoft.com/office/drawing/2014/main" id="{337BD692-3562-4049-BF3A-1E9372A8C1D7}"/>
                                </a:ext>
                              </a:extLst>
                            </p:cNvPr>
                            <p:cNvSpPr>
                              <a:spLocks noChangeArrowheads="1"/>
                            </p:cNvSpPr>
                            <p:nvPr/>
                          </p:nvSpPr>
                          <p:spPr bwMode="auto">
                            <a:xfrm>
                              <a:off x="6057" y="4528"/>
                              <a:ext cx="241" cy="183"/>
                            </a:xfrm>
                            <a:prstGeom prst="roundRect">
                              <a:avLst>
                                <a:gd name="adj" fmla="val 54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52247" name="Group 22">
                              <a:extLst>
                                <a:ext uri="{FF2B5EF4-FFF2-40B4-BE49-F238E27FC236}">
                                  <a16:creationId xmlns:a16="http://schemas.microsoft.com/office/drawing/2014/main" id="{8608CA1B-D4E7-4485-9A14-50F919BD78C9}"/>
                                </a:ext>
                              </a:extLst>
                            </p:cNvPr>
                            <p:cNvGrpSpPr>
                              <a:grpSpLocks/>
                            </p:cNvGrpSpPr>
                            <p:nvPr/>
                          </p:nvGrpSpPr>
                          <p:grpSpPr bwMode="auto">
                            <a:xfrm>
                              <a:off x="6057" y="4528"/>
                              <a:ext cx="240" cy="187"/>
                              <a:chOff x="6057" y="4528"/>
                              <a:chExt cx="240" cy="187"/>
                            </a:xfrm>
                          </p:grpSpPr>
                          <p:sp>
                            <p:nvSpPr>
                              <p:cNvPr id="52248" name="AutoShape 23">
                                <a:extLst>
                                  <a:ext uri="{FF2B5EF4-FFF2-40B4-BE49-F238E27FC236}">
                                    <a16:creationId xmlns:a16="http://schemas.microsoft.com/office/drawing/2014/main" id="{E7D6D0B2-B360-4F53-A688-C6E788D25491}"/>
                                  </a:ext>
                                </a:extLst>
                              </p:cNvPr>
                              <p:cNvSpPr>
                                <a:spLocks noChangeArrowheads="1"/>
                              </p:cNvSpPr>
                              <p:nvPr/>
                            </p:nvSpPr>
                            <p:spPr bwMode="auto">
                              <a:xfrm>
                                <a:off x="6057" y="4528"/>
                                <a:ext cx="239" cy="182"/>
                              </a:xfrm>
                              <a:prstGeom prst="roundRect">
                                <a:avLst>
                                  <a:gd name="adj" fmla="val 54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52249" name="Group 24">
                                <a:extLst>
                                  <a:ext uri="{FF2B5EF4-FFF2-40B4-BE49-F238E27FC236}">
                                    <a16:creationId xmlns:a16="http://schemas.microsoft.com/office/drawing/2014/main" id="{90F47127-C2D6-4069-B329-F4990A18827D}"/>
                                  </a:ext>
                                </a:extLst>
                              </p:cNvPr>
                              <p:cNvGrpSpPr>
                                <a:grpSpLocks/>
                              </p:cNvGrpSpPr>
                              <p:nvPr/>
                            </p:nvGrpSpPr>
                            <p:grpSpPr bwMode="auto">
                              <a:xfrm>
                                <a:off x="6058" y="4528"/>
                                <a:ext cx="239" cy="187"/>
                                <a:chOff x="6058" y="4528"/>
                                <a:chExt cx="239" cy="187"/>
                              </a:xfrm>
                            </p:grpSpPr>
                            <p:sp>
                              <p:nvSpPr>
                                <p:cNvPr id="52250" name="AutoShape 25">
                                  <a:extLst>
                                    <a:ext uri="{FF2B5EF4-FFF2-40B4-BE49-F238E27FC236}">
                                      <a16:creationId xmlns:a16="http://schemas.microsoft.com/office/drawing/2014/main" id="{AD440E9E-64C7-4CB9-8A79-B73A081AFE37}"/>
                                    </a:ext>
                                  </a:extLst>
                                </p:cNvPr>
                                <p:cNvSpPr>
                                  <a:spLocks noChangeArrowheads="1"/>
                                </p:cNvSpPr>
                                <p:nvPr/>
                              </p:nvSpPr>
                              <p:spPr bwMode="auto">
                                <a:xfrm>
                                  <a:off x="6058" y="4528"/>
                                  <a:ext cx="239" cy="182"/>
                                </a:xfrm>
                                <a:prstGeom prst="roundRect">
                                  <a:avLst>
                                    <a:gd name="adj" fmla="val 54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52251" name="AutoShape 26">
                                  <a:extLst>
                                    <a:ext uri="{FF2B5EF4-FFF2-40B4-BE49-F238E27FC236}">
                                      <a16:creationId xmlns:a16="http://schemas.microsoft.com/office/drawing/2014/main" id="{434F9BEA-67B7-47D8-859B-BBEB89639AAD}"/>
                                    </a:ext>
                                  </a:extLst>
                                </p:cNvPr>
                                <p:cNvSpPr>
                                  <a:spLocks noChangeArrowheads="1"/>
                                </p:cNvSpPr>
                                <p:nvPr/>
                              </p:nvSpPr>
                              <p:spPr bwMode="auto">
                                <a:xfrm>
                                  <a:off x="6058" y="4528"/>
                                  <a:ext cx="178" cy="187"/>
                                </a:xfrm>
                                <a:prstGeom prst="roundRect">
                                  <a:avLst>
                                    <a:gd name="adj" fmla="val 5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403225" algn="l"/>
                                      <a:tab pos="811213" algn="l"/>
                                      <a:tab pos="1219200" algn="l"/>
                                      <a:tab pos="1627188" algn="l"/>
                                      <a:tab pos="2033588" algn="l"/>
                                      <a:tab pos="2441575" algn="l"/>
                                      <a:tab pos="2849563" algn="l"/>
                                      <a:tab pos="3255963" algn="l"/>
                                      <a:tab pos="3663950" algn="l"/>
                                      <a:tab pos="4071938" algn="l"/>
                                      <a:tab pos="4478338" algn="l"/>
                                      <a:tab pos="4886325" algn="l"/>
                                      <a:tab pos="5294313" algn="l"/>
                                      <a:tab pos="5702300" algn="l"/>
                                      <a:tab pos="6108700" algn="l"/>
                                      <a:tab pos="6516688" algn="l"/>
                                      <a:tab pos="6924675" algn="l"/>
                                      <a:tab pos="7331075" algn="l"/>
                                      <a:tab pos="7739063" algn="l"/>
                                      <a:tab pos="8147050" algn="l"/>
                                    </a:tabLst>
                                    <a:defRPr sz="2000">
                                      <a:solidFill>
                                        <a:schemeClr val="tx1"/>
                                      </a:solidFill>
                                      <a:latin typeface="Calibri" panose="020F0502020204030204" pitchFamily="34" charset="0"/>
                                    </a:defRPr>
                                  </a:lvl9pPr>
                                </a:lstStyle>
                                <a:p>
                                  <a:pPr>
                                    <a:lnSpc>
                                      <a:spcPts val="2075"/>
                                    </a:lnSpc>
                                    <a:spcBef>
                                      <a:spcPct val="0"/>
                                    </a:spcBef>
                                    <a:buClr>
                                      <a:srgbClr val="000000"/>
                                    </a:buClr>
                                    <a:buSzPct val="45000"/>
                                    <a:buNone/>
                                  </a:pPr>
                                  <a:fld id="{E215D0CB-4FF0-4E54-87CB-27E2C0034E35}" type="slidenum">
                                    <a:rPr lang="en-GB" altLang="en-US" sz="1800">
                                      <a:solidFill>
                                        <a:srgbClr val="000000"/>
                                      </a:solidFill>
                                      <a:latin typeface="Arial" panose="020B0604020202020204" pitchFamily="34" charset="0"/>
                                    </a:rPr>
                                    <a:pPr>
                                      <a:lnSpc>
                                        <a:spcPts val="2075"/>
                                      </a:lnSpc>
                                      <a:spcBef>
                                        <a:spcPct val="0"/>
                                      </a:spcBef>
                                      <a:buClr>
                                        <a:srgbClr val="000000"/>
                                      </a:buClr>
                                      <a:buSzPct val="45000"/>
                                      <a:buNone/>
                                    </a:pPr>
                                    <a:t>107</a:t>
                                  </a:fld>
                                  <a:endParaRPr lang="en-GB" altLang="en-US" sz="1800">
                                    <a:solidFill>
                                      <a:srgbClr val="000000"/>
                                    </a:solidFill>
                                    <a:latin typeface="Arial" panose="020B0604020202020204" pitchFamily="34" charset="0"/>
                                  </a:endParaRPr>
                                </a:p>
                              </p:txBody>
                            </p:sp>
                          </p:grpSp>
                        </p:grpSp>
                      </p:grpSp>
                    </p:grpSp>
                  </p:grpSp>
                </p:grpSp>
              </p:grpSp>
            </p:grpSp>
          </p:grpSp>
        </p:grpSp>
      </p:gr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4">
            <a:extLst>
              <a:ext uri="{FF2B5EF4-FFF2-40B4-BE49-F238E27FC236}">
                <a16:creationId xmlns:a16="http://schemas.microsoft.com/office/drawing/2014/main" id="{0DAB5E4D-38AB-4ED5-899F-C364DFD1A269}"/>
              </a:ext>
            </a:extLst>
          </p:cNvPr>
          <p:cNvSpPr txBox="1">
            <a:spLocks noChangeArrowheads="1"/>
          </p:cNvSpPr>
          <p:nvPr/>
        </p:nvSpPr>
        <p:spPr bwMode="auto">
          <a:xfrm>
            <a:off x="3195639" y="496888"/>
            <a:ext cx="5995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1800">
              <a:latin typeface="Arial" panose="020B0604020202020204" pitchFamily="34" charset="0"/>
            </a:endParaRPr>
          </a:p>
        </p:txBody>
      </p:sp>
      <p:sp>
        <p:nvSpPr>
          <p:cNvPr id="54275" name="Text Box 6">
            <a:extLst>
              <a:ext uri="{FF2B5EF4-FFF2-40B4-BE49-F238E27FC236}">
                <a16:creationId xmlns:a16="http://schemas.microsoft.com/office/drawing/2014/main" id="{68CB3F05-A14D-43CF-B5BC-DF5CE83F0B09}"/>
              </a:ext>
            </a:extLst>
          </p:cNvPr>
          <p:cNvSpPr txBox="1">
            <a:spLocks noChangeArrowheads="1"/>
          </p:cNvSpPr>
          <p:nvPr/>
        </p:nvSpPr>
        <p:spPr bwMode="auto">
          <a:xfrm>
            <a:off x="2809876" y="3643313"/>
            <a:ext cx="6786563"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sz="2400">
                <a:latin typeface="Times New Roman" panose="02020603050405020304" pitchFamily="18" charset="0"/>
                <a:cs typeface="Times New Roman" panose="02020603050405020304" pitchFamily="18" charset="0"/>
              </a:rPr>
              <a:t>Power dissipation = V</a:t>
            </a:r>
            <a:r>
              <a:rPr lang="en-US" altLang="en-US" sz="2400" baseline="-25000">
                <a:latin typeface="Times New Roman" panose="02020603050405020304" pitchFamily="18" charset="0"/>
                <a:cs typeface="Times New Roman" panose="02020603050405020304" pitchFamily="18" charset="0"/>
              </a:rPr>
              <a:t>Z</a:t>
            </a:r>
            <a:r>
              <a:rPr lang="en-US" altLang="en-US" sz="2400">
                <a:latin typeface="Times New Roman" panose="02020603050405020304" pitchFamily="18" charset="0"/>
                <a:cs typeface="Times New Roman" panose="02020603050405020304" pitchFamily="18" charset="0"/>
              </a:rPr>
              <a:t>.I</a:t>
            </a:r>
            <a:r>
              <a:rPr lang="en-US" altLang="en-US" sz="2400" baseline="-25000">
                <a:latin typeface="Times New Roman" panose="02020603050405020304" pitchFamily="18" charset="0"/>
                <a:cs typeface="Times New Roman" panose="02020603050405020304" pitchFamily="18" charset="0"/>
              </a:rPr>
              <a:t>Z</a:t>
            </a:r>
          </a:p>
          <a:p>
            <a:pPr eaLnBrk="1" hangingPunct="1">
              <a:spcBef>
                <a:spcPct val="0"/>
              </a:spcBef>
              <a:buFontTx/>
              <a:buNone/>
            </a:pPr>
            <a:endParaRPr lang="en-US" altLang="en-US" sz="2400" baseline="-25000">
              <a:latin typeface="Times New Roman" panose="02020603050405020304" pitchFamily="18" charset="0"/>
              <a:cs typeface="Times New Roman" panose="02020603050405020304" pitchFamily="18" charset="0"/>
            </a:endParaRPr>
          </a:p>
          <a:p>
            <a:pPr eaLnBrk="1" hangingPunct="1">
              <a:spcBef>
                <a:spcPct val="0"/>
              </a:spcBef>
              <a:buFontTx/>
              <a:buChar char="•"/>
            </a:pPr>
            <a:r>
              <a:rPr lang="en-US" altLang="en-US" sz="2400">
                <a:latin typeface="Times New Roman" panose="02020603050405020304" pitchFamily="18" charset="0"/>
                <a:cs typeface="Times New Roman" panose="02020603050405020304" pitchFamily="18" charset="0"/>
              </a:rPr>
              <a:t>For proper working Zener  diode must have:</a:t>
            </a:r>
          </a:p>
          <a:p>
            <a:pPr eaLnBrk="1" hangingPunct="1">
              <a:spcBef>
                <a:spcPct val="0"/>
              </a:spcBef>
              <a:buFontTx/>
              <a:buNone/>
            </a:pPr>
            <a:endParaRPr lang="en-US" altLang="en-US" sz="240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400">
                <a:latin typeface="Times New Roman" panose="02020603050405020304" pitchFamily="18" charset="0"/>
                <a:cs typeface="Times New Roman" panose="02020603050405020304" pitchFamily="18" charset="0"/>
              </a:rPr>
              <a:t> reverse biasing  voltage across &gt; V</a:t>
            </a:r>
            <a:r>
              <a:rPr lang="en-US" altLang="en-US" sz="2400" baseline="-25000">
                <a:latin typeface="Times New Roman" panose="02020603050405020304" pitchFamily="18" charset="0"/>
                <a:cs typeface="Times New Roman" panose="02020603050405020304" pitchFamily="18" charset="0"/>
              </a:rPr>
              <a:t>Z</a:t>
            </a:r>
          </a:p>
          <a:p>
            <a:pPr eaLnBrk="1" hangingPunct="1">
              <a:spcBef>
                <a:spcPct val="0"/>
              </a:spcBef>
              <a:buFontTx/>
              <a:buNone/>
            </a:pPr>
            <a:endParaRPr lang="en-US" altLang="en-US" sz="2400" baseline="-2500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400">
                <a:latin typeface="Times New Roman" panose="02020603050405020304" pitchFamily="18" charset="0"/>
                <a:cs typeface="Times New Roman" panose="02020603050405020304" pitchFamily="18" charset="0"/>
              </a:rPr>
              <a:t> current in circuit &lt; I</a:t>
            </a:r>
            <a:r>
              <a:rPr lang="en-US" altLang="en-US" sz="2400" baseline="-25000">
                <a:latin typeface="Times New Roman" panose="02020603050405020304" pitchFamily="18" charset="0"/>
                <a:cs typeface="Times New Roman" panose="02020603050405020304" pitchFamily="18" charset="0"/>
              </a:rPr>
              <a:t>Zmax</a:t>
            </a:r>
            <a:r>
              <a:rPr lang="en-US" altLang="en-US" sz="2400">
                <a:latin typeface="Times New Roman" panose="02020603050405020304" pitchFamily="18" charset="0"/>
                <a:cs typeface="Times New Roman" panose="02020603050405020304" pitchFamily="18" charset="0"/>
              </a:rPr>
              <a:t>.</a:t>
            </a:r>
          </a:p>
          <a:p>
            <a:pPr eaLnBrk="1" hangingPunct="1">
              <a:spcBef>
                <a:spcPct val="0"/>
              </a:spcBef>
              <a:buFontTx/>
              <a:buNone/>
            </a:pPr>
            <a:endParaRPr lang="en-US" altLang="en-US" sz="2400">
              <a:latin typeface="Arial" panose="020B0604020202020204" pitchFamily="34" charset="0"/>
            </a:endParaRPr>
          </a:p>
          <a:p>
            <a:pPr eaLnBrk="1" hangingPunct="1">
              <a:spcBef>
                <a:spcPct val="0"/>
              </a:spcBef>
              <a:buFontTx/>
              <a:buNone/>
            </a:pPr>
            <a:endParaRPr lang="en-IN" altLang="en-US" sz="1800">
              <a:latin typeface="Arial" panose="020B0604020202020204" pitchFamily="34" charset="0"/>
            </a:endParaRPr>
          </a:p>
        </p:txBody>
      </p:sp>
      <p:grpSp>
        <p:nvGrpSpPr>
          <p:cNvPr id="54276" name="Group 5">
            <a:extLst>
              <a:ext uri="{FF2B5EF4-FFF2-40B4-BE49-F238E27FC236}">
                <a16:creationId xmlns:a16="http://schemas.microsoft.com/office/drawing/2014/main" id="{624500D2-49D2-46AC-BDF9-AA21F5ACB081}"/>
              </a:ext>
            </a:extLst>
          </p:cNvPr>
          <p:cNvGrpSpPr>
            <a:grpSpLocks/>
          </p:cNvGrpSpPr>
          <p:nvPr/>
        </p:nvGrpSpPr>
        <p:grpSpPr bwMode="auto">
          <a:xfrm>
            <a:off x="4738688" y="357189"/>
            <a:ext cx="2838450" cy="2981325"/>
            <a:chOff x="5651500" y="620713"/>
            <a:chExt cx="2838450" cy="2981325"/>
          </a:xfrm>
        </p:grpSpPr>
        <p:graphicFrame>
          <p:nvGraphicFramePr>
            <p:cNvPr id="54277" name="Object 2">
              <a:extLst>
                <a:ext uri="{FF2B5EF4-FFF2-40B4-BE49-F238E27FC236}">
                  <a16:creationId xmlns:a16="http://schemas.microsoft.com/office/drawing/2014/main" id="{41C26B6B-58DC-4912-88AD-69DD46946C04}"/>
                </a:ext>
              </a:extLst>
            </p:cNvPr>
            <p:cNvGraphicFramePr>
              <a:graphicFrameLocks noChangeAspect="1"/>
            </p:cNvGraphicFramePr>
            <p:nvPr/>
          </p:nvGraphicFramePr>
          <p:xfrm>
            <a:off x="5651500" y="620713"/>
            <a:ext cx="2838450" cy="2981325"/>
          </p:xfrm>
          <a:graphic>
            <a:graphicData uri="http://schemas.openxmlformats.org/presentationml/2006/ole">
              <mc:AlternateContent xmlns:mc="http://schemas.openxmlformats.org/markup-compatibility/2006">
                <mc:Choice xmlns:v="urn:schemas-microsoft-com:vml" Requires="v">
                  <p:oleObj name="Photo Editor Photo" r:id="rId2" imgW="4715533" imgH="4952381" progId="MSPhotoEd.3">
                    <p:embed/>
                  </p:oleObj>
                </mc:Choice>
                <mc:Fallback>
                  <p:oleObj name="Photo Editor Photo" r:id="rId2" imgW="4715533" imgH="4952381" progId="MSPhotoEd.3">
                    <p:embed/>
                    <p:pic>
                      <p:nvPicPr>
                        <p:cNvPr id="54277" name="Object 2">
                          <a:extLst>
                            <a:ext uri="{FF2B5EF4-FFF2-40B4-BE49-F238E27FC236}">
                              <a16:creationId xmlns:a16="http://schemas.microsoft.com/office/drawing/2014/main" id="{41C26B6B-58DC-4912-88AD-69DD46946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620713"/>
                          <a:ext cx="283845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a:extLst>
                <a:ext uri="{FF2B5EF4-FFF2-40B4-BE49-F238E27FC236}">
                  <a16:creationId xmlns:a16="http://schemas.microsoft.com/office/drawing/2014/main" id="{CB6DE4B1-5A05-4D42-AEA9-E1E9D94CBBD7}"/>
                </a:ext>
              </a:extLst>
            </p:cNvPr>
            <p:cNvSpPr/>
            <p:nvPr/>
          </p:nvSpPr>
          <p:spPr>
            <a:xfrm>
              <a:off x="6858000" y="928688"/>
              <a:ext cx="714375" cy="2357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10FEB22-6E5E-4F97-A9C3-7173E3C455E7}"/>
              </a:ext>
            </a:extLst>
          </p:cNvPr>
          <p:cNvSpPr>
            <a:spLocks noGrp="1" noChangeArrowheads="1"/>
          </p:cNvSpPr>
          <p:nvPr>
            <p:ph type="title"/>
          </p:nvPr>
        </p:nvSpPr>
        <p:spPr>
          <a:xfrm>
            <a:off x="1752600" y="1588"/>
            <a:ext cx="8229600" cy="944562"/>
          </a:xfrm>
        </p:spPr>
        <p:txBody>
          <a:bodyPr>
            <a:normAutofit/>
          </a:bodyPr>
          <a:lstStyle/>
          <a:p>
            <a:pPr eaLnBrk="1" hangingPunct="1"/>
            <a:r>
              <a:rPr lang="en-US" altLang="en-US" sz="3200" b="1" dirty="0">
                <a:solidFill>
                  <a:srgbClr val="FF0000"/>
                </a:solidFill>
                <a:latin typeface="Times New Roman" panose="02020603050405020304" pitchFamily="18" charset="0"/>
                <a:cs typeface="Times New Roman" panose="02020603050405020304" pitchFamily="18" charset="0"/>
              </a:rPr>
              <a:t>INSULATORS</a:t>
            </a:r>
          </a:p>
        </p:txBody>
      </p:sp>
      <p:sp>
        <p:nvSpPr>
          <p:cNvPr id="50179" name="Rectangle 3">
            <a:extLst>
              <a:ext uri="{FF2B5EF4-FFF2-40B4-BE49-F238E27FC236}">
                <a16:creationId xmlns:a16="http://schemas.microsoft.com/office/drawing/2014/main" id="{F7C6CBB2-5262-4F81-987D-0411F7EDB9C2}"/>
              </a:ext>
            </a:extLst>
          </p:cNvPr>
          <p:cNvSpPr>
            <a:spLocks noGrp="1" noChangeArrowheads="1"/>
          </p:cNvSpPr>
          <p:nvPr>
            <p:ph idx="1"/>
          </p:nvPr>
        </p:nvSpPr>
        <p:spPr>
          <a:xfrm>
            <a:off x="1752600" y="1257300"/>
            <a:ext cx="8686800" cy="4953000"/>
          </a:xfrm>
        </p:spPr>
        <p:txBody>
          <a:bodyPr/>
          <a:lstStyle/>
          <a:p>
            <a:pPr algn="just" eaLnBrk="1" hangingPunct="1"/>
            <a:r>
              <a:rPr lang="en-US" altLang="en-US" sz="3600" dirty="0"/>
              <a:t> </a:t>
            </a:r>
            <a:r>
              <a:rPr lang="en-US" altLang="en-US" sz="2400" dirty="0">
                <a:latin typeface="Times New Roman" panose="02020603050405020304" pitchFamily="18" charset="0"/>
                <a:cs typeface="Times New Roman" panose="02020603050405020304" pitchFamily="18" charset="0"/>
              </a:rPr>
              <a:t>Bad conductors of electricity </a:t>
            </a:r>
          </a:p>
          <a:p>
            <a:pPr algn="just" eaLnBrk="1" hangingPunct="1"/>
            <a:endParaRPr lang="en-US" altLang="en-US" sz="2400" dirty="0">
              <a:latin typeface="Times New Roman" panose="02020603050405020304" pitchFamily="18" charset="0"/>
              <a:cs typeface="Times New Roman" panose="02020603050405020304" pitchFamily="18" charset="0"/>
            </a:endParaRPr>
          </a:p>
          <a:p>
            <a:pPr algn="just" eaLnBrk="1" hangingPunct="1"/>
            <a:r>
              <a:rPr lang="en-US" altLang="en-US" sz="2400" dirty="0">
                <a:latin typeface="Times New Roman" panose="02020603050405020304" pitchFamily="18" charset="0"/>
                <a:cs typeface="Times New Roman" panose="02020603050405020304" pitchFamily="18" charset="0"/>
              </a:rPr>
              <a:t> Conduction band is empty and valence band is full, and these band are separated by a large forbidden energy gap.</a:t>
            </a:r>
          </a:p>
          <a:p>
            <a:pPr algn="just" eaLnBrk="1" hangingPunct="1"/>
            <a:endParaRPr lang="en-US" altLang="en-US" sz="2400" dirty="0">
              <a:latin typeface="Times New Roman" panose="02020603050405020304" pitchFamily="18" charset="0"/>
              <a:cs typeface="Times New Roman" panose="02020603050405020304" pitchFamily="18" charset="0"/>
            </a:endParaRPr>
          </a:p>
          <a:p>
            <a:pPr algn="just" eaLnBrk="1" hangingPunct="1"/>
            <a:r>
              <a:rPr lang="en-US" altLang="en-US" sz="2400" dirty="0">
                <a:latin typeface="Times New Roman" panose="02020603050405020304" pitchFamily="18" charset="0"/>
                <a:cs typeface="Times New Roman" panose="02020603050405020304" pitchFamily="18" charset="0"/>
              </a:rPr>
              <a:t> The best example is Diamond with </a:t>
            </a:r>
            <a:r>
              <a:rPr lang="en-US" altLang="en-US" sz="2400" dirty="0" err="1">
                <a:latin typeface="Times New Roman" panose="02020603050405020304" pitchFamily="18" charset="0"/>
                <a:cs typeface="Times New Roman" panose="02020603050405020304" pitchFamily="18" charset="0"/>
              </a:rPr>
              <a:t>E</a:t>
            </a:r>
            <a:r>
              <a:rPr lang="en-US" altLang="en-US" sz="2400" baseline="-25000" dirty="0" err="1">
                <a:latin typeface="Times New Roman" panose="02020603050405020304" pitchFamily="18" charset="0"/>
                <a:cs typeface="Times New Roman" panose="02020603050405020304" pitchFamily="18" charset="0"/>
              </a:rPr>
              <a:t>g</a:t>
            </a:r>
            <a:r>
              <a:rPr lang="en-US" altLang="en-US" sz="2400" dirty="0">
                <a:latin typeface="Times New Roman" panose="02020603050405020304" pitchFamily="18" charset="0"/>
                <a:cs typeface="Times New Roman" panose="02020603050405020304" pitchFamily="18" charset="0"/>
              </a:rPr>
              <a:t>=7ev.</a:t>
            </a:r>
          </a:p>
          <a:p>
            <a:pPr eaLnBrk="1" hangingPunct="1"/>
            <a:endParaRPr lang="en-US" alt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D223ED67-2530-4559-95D1-3B8E2FB2F803}"/>
              </a:ext>
            </a:extLst>
          </p:cNvPr>
          <p:cNvSpPr>
            <a:spLocks noGrp="1" noChangeArrowheads="1"/>
          </p:cNvSpPr>
          <p:nvPr>
            <p:ph type="title"/>
          </p:nvPr>
        </p:nvSpPr>
        <p:spPr/>
        <p:txBody>
          <a:bodyPr/>
          <a:lstStyle/>
          <a:p>
            <a:pPr eaLnBrk="1" hangingPunct="1"/>
            <a:r>
              <a:rPr lang="en-US" altLang="en-US" sz="3200" b="1" dirty="0">
                <a:solidFill>
                  <a:srgbClr val="FF0000"/>
                </a:solidFill>
                <a:latin typeface="Times New Roman" panose="02020603050405020304" pitchFamily="18" charset="0"/>
                <a:cs typeface="Times New Roman" panose="02020603050405020304" pitchFamily="18" charset="0"/>
              </a:rPr>
              <a:t>SEMICONDUCTORS</a:t>
            </a:r>
            <a:br>
              <a:rPr lang="en-US" altLang="en-US" sz="4000" dirty="0"/>
            </a:br>
            <a:br>
              <a:rPr lang="en-US" altLang="en-US" sz="2000" dirty="0"/>
            </a:br>
            <a:endParaRPr lang="en-US" altLang="en-US" sz="2000" dirty="0"/>
          </a:p>
        </p:txBody>
      </p:sp>
      <p:sp>
        <p:nvSpPr>
          <p:cNvPr id="52227" name="Rectangle 3">
            <a:extLst>
              <a:ext uri="{FF2B5EF4-FFF2-40B4-BE49-F238E27FC236}">
                <a16:creationId xmlns:a16="http://schemas.microsoft.com/office/drawing/2014/main" id="{5519E6E5-0614-4F3A-8F32-F4A18DCBCF10}"/>
              </a:ext>
            </a:extLst>
          </p:cNvPr>
          <p:cNvSpPr>
            <a:spLocks noGrp="1" noChangeArrowheads="1"/>
          </p:cNvSpPr>
          <p:nvPr>
            <p:ph idx="1"/>
          </p:nvPr>
        </p:nvSpPr>
        <p:spPr>
          <a:xfrm>
            <a:off x="1685925" y="1557338"/>
            <a:ext cx="8820150" cy="4114800"/>
          </a:xfrm>
        </p:spPr>
        <p:txBody>
          <a:bodyPr>
            <a:normAutofit/>
          </a:bodyPr>
          <a:lstStyle/>
          <a:p>
            <a:pPr algn="just" eaLnBrk="1" hangingPunct="1"/>
            <a:r>
              <a:rPr lang="en-US" altLang="en-US" sz="2400" dirty="0">
                <a:latin typeface="Times New Roman" panose="02020603050405020304" pitchFamily="18" charset="0"/>
                <a:cs typeface="Times New Roman" panose="02020603050405020304" pitchFamily="18" charset="0"/>
              </a:rPr>
              <a:t>Forbidden gap is less</a:t>
            </a:r>
          </a:p>
          <a:p>
            <a:pPr algn="just" eaLnBrk="1" hangingPunct="1"/>
            <a:r>
              <a:rPr lang="en-US" altLang="en-US" sz="2400" dirty="0">
                <a:latin typeface="Times New Roman" panose="02020603050405020304" pitchFamily="18" charset="0"/>
                <a:cs typeface="Times New Roman" panose="02020603050405020304" pitchFamily="18" charset="0"/>
              </a:rPr>
              <a:t> Conduction band and valence band are partially filled at room temperature.</a:t>
            </a:r>
          </a:p>
          <a:p>
            <a:pPr algn="just" eaLnBrk="1" hangingPunct="1"/>
            <a:r>
              <a:rPr lang="en-US" altLang="en-US" sz="2400" dirty="0">
                <a:latin typeface="Times New Roman" panose="02020603050405020304" pitchFamily="18" charset="0"/>
                <a:cs typeface="Times New Roman" panose="02020603050405020304" pitchFamily="18" charset="0"/>
              </a:rPr>
              <a:t> Conductivity increases with temperature as more and more electrons cross over the small energy gap. </a:t>
            </a:r>
          </a:p>
          <a:p>
            <a:pPr algn="just" eaLnBrk="1" hangingPunct="1"/>
            <a:r>
              <a:rPr lang="en-US" altLang="en-US" sz="2400" dirty="0">
                <a:latin typeface="Times New Roman" panose="02020603050405020304" pitchFamily="18" charset="0"/>
                <a:cs typeface="Times New Roman" panose="02020603050405020304" pitchFamily="18" charset="0"/>
              </a:rPr>
              <a:t> Examples Si</a:t>
            </a:r>
            <a:r>
              <a:rPr lang="en-US" altLang="en-US" sz="2400">
                <a:latin typeface="Times New Roman" panose="02020603050405020304" pitchFamily="18" charset="0"/>
                <a:cs typeface="Times New Roman" panose="02020603050405020304" pitchFamily="18" charset="0"/>
              </a:rPr>
              <a:t>(1.1eV) </a:t>
            </a:r>
            <a:r>
              <a:rPr lang="en-US" altLang="en-US" sz="2400" dirty="0">
                <a:latin typeface="Times New Roman" panose="02020603050405020304" pitchFamily="18" charset="0"/>
                <a:cs typeface="Times New Roman" panose="02020603050405020304" pitchFamily="18" charset="0"/>
              </a:rPr>
              <a:t>&amp; Ge</a:t>
            </a:r>
            <a:r>
              <a:rPr lang="en-US" altLang="en-US" sz="2400">
                <a:latin typeface="Times New Roman" panose="02020603050405020304" pitchFamily="18" charset="0"/>
                <a:cs typeface="Times New Roman" panose="02020603050405020304" pitchFamily="18" charset="0"/>
              </a:rPr>
              <a:t>(0.72eV)</a:t>
            </a: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E5FA2A1-9F61-4A3A-8362-79B6A57EA3C4}"/>
              </a:ext>
            </a:extLst>
          </p:cNvPr>
          <p:cNvSpPr>
            <a:spLocks noGrp="1" noChangeArrowheads="1"/>
          </p:cNvSpPr>
          <p:nvPr>
            <p:ph type="title"/>
          </p:nvPr>
        </p:nvSpPr>
        <p:spPr>
          <a:xfrm>
            <a:off x="2495550" y="0"/>
            <a:ext cx="7772400" cy="1143000"/>
          </a:xfrm>
        </p:spPr>
        <p:txBody>
          <a:bodyPr/>
          <a:lstStyle/>
          <a:p>
            <a:pPr eaLnBrk="1" hangingPunct="1"/>
            <a:r>
              <a:rPr lang="en-US" altLang="en-US" sz="3400"/>
              <a:t>Conductors, semiconductors and insulators</a:t>
            </a:r>
            <a:endParaRPr lang="en-IN" altLang="en-US" sz="3400"/>
          </a:p>
        </p:txBody>
      </p:sp>
      <p:pic>
        <p:nvPicPr>
          <p:cNvPr id="58371" name="Picture 3">
            <a:extLst>
              <a:ext uri="{FF2B5EF4-FFF2-40B4-BE49-F238E27FC236}">
                <a16:creationId xmlns:a16="http://schemas.microsoft.com/office/drawing/2014/main" id="{DE4C3CC6-4A90-4B64-A4FA-00CC77AEE1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8107" y="1052512"/>
            <a:ext cx="8744606" cy="5805487"/>
          </a:xfr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4766" y="306677"/>
            <a:ext cx="16496985" cy="6032421"/>
          </a:xfrm>
          <a:prstGeom prst="rect">
            <a:avLst/>
          </a:prstGeom>
          <a:noFill/>
        </p:spPr>
        <p:txBody>
          <a:bodyPr wrap="square" rtlCol="0">
            <a:spAutoFit/>
          </a:bodyPr>
          <a:lstStyle/>
          <a:p>
            <a:r>
              <a:rPr lang="en-US" sz="3200" b="1" i="1" dirty="0">
                <a:solidFill>
                  <a:srgbClr val="C00000"/>
                </a:solidFill>
                <a:latin typeface="Calibri"/>
              </a:rPr>
              <a:t>SEMICONDUCTORS</a:t>
            </a:r>
          </a:p>
          <a:p>
            <a:endParaRPr lang="en-US" dirty="0">
              <a:solidFill>
                <a:prstClr val="black"/>
              </a:solidFill>
              <a:latin typeface="Calibri"/>
            </a:endParaRPr>
          </a:p>
          <a:p>
            <a:pPr>
              <a:buFont typeface="Arial" pitchFamily="34" charset="0"/>
              <a:buChar char="•"/>
            </a:pPr>
            <a:r>
              <a:rPr lang="en-GB" sz="2800" dirty="0">
                <a:solidFill>
                  <a:prstClr val="black"/>
                </a:solidFill>
                <a:latin typeface="Calibri"/>
              </a:rPr>
              <a:t>A semiconductor is a material with conducting properties </a:t>
            </a:r>
          </a:p>
          <a:p>
            <a:r>
              <a:rPr lang="en-GB" sz="2800" dirty="0">
                <a:solidFill>
                  <a:prstClr val="black"/>
                </a:solidFill>
                <a:latin typeface="Calibri"/>
              </a:rPr>
              <a:t> between those of a good insulator (e.g. glass) and a good </a:t>
            </a:r>
          </a:p>
          <a:p>
            <a:r>
              <a:rPr lang="en-GB" sz="2800" dirty="0">
                <a:solidFill>
                  <a:prstClr val="black"/>
                </a:solidFill>
                <a:latin typeface="Calibri"/>
              </a:rPr>
              <a:t>conductor (e.g. copper). Ex: Si, </a:t>
            </a:r>
            <a:r>
              <a:rPr lang="en-GB" sz="2800" dirty="0" err="1">
                <a:solidFill>
                  <a:prstClr val="black"/>
                </a:solidFill>
                <a:latin typeface="Calibri"/>
              </a:rPr>
              <a:t>Ge</a:t>
            </a:r>
            <a:r>
              <a:rPr lang="en-GB" sz="2800" dirty="0">
                <a:solidFill>
                  <a:prstClr val="black"/>
                </a:solidFill>
                <a:latin typeface="Calibri"/>
              </a:rPr>
              <a:t>, </a:t>
            </a:r>
            <a:r>
              <a:rPr lang="en-GB" sz="2800" dirty="0" err="1">
                <a:solidFill>
                  <a:prstClr val="black"/>
                </a:solidFill>
                <a:latin typeface="Calibri"/>
              </a:rPr>
              <a:t>GaAs</a:t>
            </a:r>
            <a:r>
              <a:rPr lang="en-GB" sz="2800" dirty="0">
                <a:solidFill>
                  <a:prstClr val="black"/>
                </a:solidFill>
                <a:latin typeface="Calibri"/>
              </a:rPr>
              <a:t> etc.</a:t>
            </a:r>
          </a:p>
          <a:p>
            <a:pPr>
              <a:buFont typeface="Arial" pitchFamily="34" charset="0"/>
              <a:buChar char="•"/>
            </a:pPr>
            <a:r>
              <a:rPr lang="en-US" sz="2800" dirty="0">
                <a:solidFill>
                  <a:prstClr val="black"/>
                </a:solidFill>
                <a:latin typeface="Calibri"/>
              </a:rPr>
              <a:t>Energy band gap around 1 </a:t>
            </a:r>
            <a:r>
              <a:rPr lang="en-US" sz="2800" dirty="0" err="1">
                <a:solidFill>
                  <a:prstClr val="black"/>
                </a:solidFill>
                <a:latin typeface="Calibri"/>
              </a:rPr>
              <a:t>eV</a:t>
            </a:r>
            <a:r>
              <a:rPr lang="en-US" sz="2800" dirty="0">
                <a:solidFill>
                  <a:prstClr val="black"/>
                </a:solidFill>
                <a:latin typeface="Calibri"/>
              </a:rPr>
              <a:t>.</a:t>
            </a:r>
          </a:p>
          <a:p>
            <a:pPr>
              <a:buFont typeface="Arial" pitchFamily="34" charset="0"/>
              <a:buChar char="•"/>
            </a:pPr>
            <a:r>
              <a:rPr lang="en-US" sz="2800" dirty="0">
                <a:solidFill>
                  <a:prstClr val="black"/>
                </a:solidFill>
                <a:latin typeface="Calibri"/>
              </a:rPr>
              <a:t>At absolute zero, all energy states in the valence band are </a:t>
            </a:r>
          </a:p>
          <a:p>
            <a:r>
              <a:rPr lang="en-US" sz="2800" dirty="0">
                <a:solidFill>
                  <a:prstClr val="black"/>
                </a:solidFill>
                <a:latin typeface="Calibri"/>
              </a:rPr>
              <a:t> full and all states in the conduction band are empty. Hence </a:t>
            </a:r>
          </a:p>
          <a:p>
            <a:r>
              <a:rPr lang="en-US" sz="2800" dirty="0">
                <a:solidFill>
                  <a:prstClr val="black"/>
                </a:solidFill>
                <a:latin typeface="Calibri"/>
              </a:rPr>
              <a:t> pure semiconductors are insulators at zero temperature.</a:t>
            </a:r>
          </a:p>
          <a:p>
            <a:pPr>
              <a:buFont typeface="Arial" pitchFamily="34" charset="0"/>
              <a:buChar char="•"/>
            </a:pPr>
            <a:r>
              <a:rPr lang="en-US" sz="2800" dirty="0">
                <a:solidFill>
                  <a:prstClr val="black"/>
                </a:solidFill>
                <a:latin typeface="Calibri"/>
              </a:rPr>
              <a:t>At room temperature however, some of the valence </a:t>
            </a:r>
          </a:p>
          <a:p>
            <a:r>
              <a:rPr lang="en-US" sz="2800" dirty="0">
                <a:solidFill>
                  <a:prstClr val="black"/>
                </a:solidFill>
                <a:latin typeface="Calibri"/>
              </a:rPr>
              <a:t> electrons acquire thermal energy greater than </a:t>
            </a:r>
            <a:r>
              <a:rPr lang="en-US" sz="2800" dirty="0" err="1">
                <a:solidFill>
                  <a:prstClr val="black"/>
                </a:solidFill>
                <a:latin typeface="Calibri"/>
              </a:rPr>
              <a:t>E</a:t>
            </a:r>
            <a:r>
              <a:rPr lang="en-US" sz="2800" baseline="-25000" dirty="0" err="1">
                <a:solidFill>
                  <a:prstClr val="black"/>
                </a:solidFill>
                <a:latin typeface="Calibri"/>
              </a:rPr>
              <a:t>g</a:t>
            </a:r>
            <a:r>
              <a:rPr lang="en-US" sz="2800" dirty="0">
                <a:solidFill>
                  <a:prstClr val="black"/>
                </a:solidFill>
                <a:latin typeface="Calibri"/>
              </a:rPr>
              <a:t> and cross</a:t>
            </a:r>
          </a:p>
          <a:p>
            <a:r>
              <a:rPr lang="en-US" sz="2800" dirty="0">
                <a:solidFill>
                  <a:prstClr val="black"/>
                </a:solidFill>
                <a:latin typeface="Calibri"/>
              </a:rPr>
              <a:t> over into the conduction band.</a:t>
            </a:r>
          </a:p>
          <a:p>
            <a:pPr>
              <a:buFont typeface="Arial" pitchFamily="34" charset="0"/>
              <a:buChar char="•"/>
            </a:pPr>
            <a:r>
              <a:rPr lang="en-US" sz="2800" dirty="0">
                <a:solidFill>
                  <a:prstClr val="black"/>
                </a:solidFill>
                <a:latin typeface="Calibri"/>
              </a:rPr>
              <a:t>These free electrons, and the holes created in the valence</a:t>
            </a:r>
          </a:p>
          <a:p>
            <a:r>
              <a:rPr lang="en-US" sz="2800" dirty="0">
                <a:solidFill>
                  <a:prstClr val="black"/>
                </a:solidFill>
                <a:latin typeface="Calibri"/>
              </a:rPr>
              <a:t>  band, can move about even under a small applied field.</a:t>
            </a:r>
            <a:endParaRPr lang="en-IN" sz="2800" dirty="0">
              <a:solidFill>
                <a:prstClr val="black"/>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1809720" y="1643050"/>
            <a:ext cx="8125942" cy="3970318"/>
          </a:xfrm>
          <a:prstGeom prst="rect">
            <a:avLst/>
          </a:prstGeom>
          <a:noFill/>
          <a:ln w="9525">
            <a:noFill/>
            <a:miter lim="800000"/>
            <a:headEnd/>
            <a:tailEnd/>
          </a:ln>
        </p:spPr>
        <p:txBody>
          <a:bodyPr wrap="none">
            <a:spAutoFit/>
          </a:bodyPr>
          <a:lstStyle/>
          <a:p>
            <a:pPr>
              <a:buFont typeface="Arial" pitchFamily="34" charset="0"/>
              <a:buChar char="•"/>
            </a:pPr>
            <a:r>
              <a:rPr lang="en-US" sz="2800" dirty="0">
                <a:solidFill>
                  <a:prstClr val="black"/>
                </a:solidFill>
                <a:latin typeface="Arial" pitchFamily="34" charset="0"/>
              </a:rPr>
              <a:t>computers </a:t>
            </a:r>
            <a:r>
              <a:rPr lang="en-US" sz="2800" dirty="0">
                <a:solidFill>
                  <a:prstClr val="black"/>
                </a:solidFill>
                <a:latin typeface="Arial" pitchFamily="34" charset="0"/>
                <a:sym typeface="Wingdings" pitchFamily="2" charset="2"/>
              </a:rPr>
              <a:t> air bags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Palm pilots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cell phones</a:t>
            </a:r>
            <a:r>
              <a:rPr lang="en-US" sz="2800" dirty="0">
                <a:solidFill>
                  <a:prstClr val="black"/>
                </a:solidFill>
                <a:latin typeface="Arial" pitchFamily="34" charset="0"/>
              </a:rPr>
              <a:t> </a:t>
            </a:r>
          </a:p>
          <a:p>
            <a:pPr>
              <a:buFont typeface="Arial" pitchFamily="34" charset="0"/>
              <a:buChar char="•"/>
            </a:pPr>
            <a:r>
              <a:rPr lang="en-US" sz="2800" dirty="0">
                <a:solidFill>
                  <a:prstClr val="black"/>
                </a:solidFill>
                <a:latin typeface="Arial" pitchFamily="34" charset="0"/>
                <a:sym typeface="Wingdings" pitchFamily="2" charset="2"/>
              </a:rPr>
              <a:t> pagers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DVD players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TV remotes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satellites</a:t>
            </a:r>
            <a:r>
              <a:rPr lang="en-US" sz="2800" dirty="0">
                <a:solidFill>
                  <a:prstClr val="black"/>
                </a:solidFill>
                <a:latin typeface="Arial" pitchFamily="34" charset="0"/>
              </a:rPr>
              <a:t> </a:t>
            </a:r>
          </a:p>
          <a:p>
            <a:r>
              <a:rPr lang="en-US" sz="2800" dirty="0">
                <a:solidFill>
                  <a:prstClr val="black"/>
                </a:solidFill>
                <a:latin typeface="Arial" pitchFamily="34" charset="0"/>
                <a:sym typeface="Wingdings" pitchFamily="2" charset="2"/>
              </a:rPr>
              <a:t> fiber networks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switches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photocells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a:t>
            </a:r>
            <a:r>
              <a:rPr lang="en-US" sz="2800" dirty="0" err="1">
                <a:solidFill>
                  <a:prstClr val="black"/>
                </a:solidFill>
                <a:latin typeface="Arial" pitchFamily="34" charset="0"/>
                <a:sym typeface="Wingdings" pitchFamily="2" charset="2"/>
              </a:rPr>
              <a:t>Peltier</a:t>
            </a:r>
            <a:endParaRPr lang="en-US" sz="2800" dirty="0">
              <a:solidFill>
                <a:prstClr val="black"/>
              </a:solidFill>
              <a:latin typeface="Arial" pitchFamily="34" charset="0"/>
              <a:sym typeface="Wingdings" pitchFamily="2" charset="2"/>
            </a:endParaRPr>
          </a:p>
          <a:p>
            <a:r>
              <a:rPr lang="en-US" sz="2800" dirty="0">
                <a:solidFill>
                  <a:prstClr val="black"/>
                </a:solidFill>
                <a:latin typeface="Arial" pitchFamily="34" charset="0"/>
                <a:sym typeface="Wingdings" pitchFamily="2" charset="2"/>
              </a:rPr>
              <a:t>refrigerators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thermoelectric generators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lasers</a:t>
            </a:r>
            <a:r>
              <a:rPr lang="en-US" sz="2800" dirty="0">
                <a:solidFill>
                  <a:prstClr val="black"/>
                </a:solidFill>
                <a:latin typeface="Arial" pitchFamily="34" charset="0"/>
              </a:rPr>
              <a:t> </a:t>
            </a:r>
          </a:p>
          <a:p>
            <a:pPr>
              <a:buFont typeface="Wingdings" pitchFamily="2" charset="2"/>
              <a:buChar char=" "/>
            </a:pPr>
            <a:r>
              <a:rPr lang="en-US" sz="2800" dirty="0">
                <a:solidFill>
                  <a:prstClr val="black"/>
                </a:solidFill>
                <a:latin typeface="Arial" pitchFamily="34" charset="0"/>
                <a:sym typeface="Wingdings" pitchFamily="2" charset="2"/>
              </a:rPr>
              <a:t>aerospace electronics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CD players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televisions</a:t>
            </a:r>
            <a:r>
              <a:rPr lang="en-US" sz="2800" dirty="0">
                <a:solidFill>
                  <a:prstClr val="black"/>
                </a:solidFill>
                <a:latin typeface="Arial" pitchFamily="34" charset="0"/>
              </a:rPr>
              <a:t> </a:t>
            </a:r>
          </a:p>
          <a:p>
            <a:pPr>
              <a:buFont typeface="Wingdings" pitchFamily="2" charset="2"/>
              <a:buChar char=" "/>
            </a:pPr>
            <a:r>
              <a:rPr lang="en-US" sz="2800" dirty="0">
                <a:solidFill>
                  <a:prstClr val="black"/>
                </a:solidFill>
                <a:latin typeface="Arial" pitchFamily="34" charset="0"/>
                <a:sym typeface="Wingdings" pitchFamily="2" charset="2"/>
              </a:rPr>
              <a:t> flat panel displays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clocks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amplifiers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logic</a:t>
            </a:r>
            <a:endParaRPr lang="en-US" sz="2800" dirty="0">
              <a:solidFill>
                <a:prstClr val="black"/>
              </a:solidFill>
              <a:latin typeface="Arial" pitchFamily="34" charset="0"/>
            </a:endParaRPr>
          </a:p>
          <a:p>
            <a:r>
              <a:rPr lang="en-US" sz="2800" dirty="0">
                <a:solidFill>
                  <a:prstClr val="black"/>
                </a:solidFill>
                <a:latin typeface="Arial" pitchFamily="34" charset="0"/>
              </a:rPr>
              <a:t>circuits </a:t>
            </a:r>
            <a:r>
              <a:rPr lang="en-US" sz="2800" dirty="0">
                <a:solidFill>
                  <a:prstClr val="black"/>
                </a:solidFill>
                <a:latin typeface="Arial" pitchFamily="34" charset="0"/>
                <a:sym typeface="Wingdings" pitchFamily="2" charset="2"/>
              </a:rPr>
              <a:t> temperature sensors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calculators</a:t>
            </a:r>
            <a:r>
              <a:rPr lang="en-US" sz="2800" dirty="0">
                <a:solidFill>
                  <a:prstClr val="black"/>
                </a:solidFill>
                <a:latin typeface="Arial" pitchFamily="34" charset="0"/>
              </a:rPr>
              <a:t> </a:t>
            </a:r>
          </a:p>
          <a:p>
            <a:pPr>
              <a:buFont typeface="Wingdings" pitchFamily="2" charset="2"/>
              <a:buChar char=" "/>
            </a:pPr>
            <a:r>
              <a:rPr lang="en-US" sz="2800" dirty="0">
                <a:solidFill>
                  <a:prstClr val="black"/>
                </a:solidFill>
                <a:latin typeface="Arial" pitchFamily="34" charset="0"/>
                <a:sym typeface="Wingdings" pitchFamily="2" charset="2"/>
              </a:rPr>
              <a:t>millimeter-wave radar</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synthesizers</a:t>
            </a:r>
            <a:r>
              <a:rPr lang="en-US" sz="2800" dirty="0">
                <a:solidFill>
                  <a:prstClr val="black"/>
                </a:solidFill>
                <a:latin typeface="Arial" pitchFamily="34" charset="0"/>
              </a:rPr>
              <a:t> </a:t>
            </a:r>
          </a:p>
          <a:p>
            <a:r>
              <a:rPr lang="en-US" sz="2800" dirty="0">
                <a:solidFill>
                  <a:prstClr val="black"/>
                </a:solidFill>
                <a:latin typeface="Arial" pitchFamily="34" charset="0"/>
                <a:sym typeface="Wingdings" pitchFamily="2" charset="2"/>
              </a:rPr>
              <a:t> portable computer drives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digital cameras</a:t>
            </a:r>
            <a:r>
              <a:rPr lang="en-US" sz="2800" dirty="0">
                <a:solidFill>
                  <a:prstClr val="black"/>
                </a:solidFill>
                <a:latin typeface="Arial" pitchFamily="34" charset="0"/>
              </a:rPr>
              <a:t> </a:t>
            </a:r>
            <a:r>
              <a:rPr lang="en-US" sz="2800" dirty="0">
                <a:solidFill>
                  <a:prstClr val="black"/>
                </a:solidFill>
                <a:latin typeface="Arial" pitchFamily="34" charset="0"/>
                <a:sym typeface="Wingdings" pitchFamily="2" charset="2"/>
              </a:rPr>
              <a:t> etc.</a:t>
            </a:r>
          </a:p>
        </p:txBody>
      </p:sp>
      <p:sp>
        <p:nvSpPr>
          <p:cNvPr id="5" name="TextBox 4"/>
          <p:cNvSpPr txBox="1"/>
          <p:nvPr/>
        </p:nvSpPr>
        <p:spPr>
          <a:xfrm>
            <a:off x="2095472" y="785795"/>
            <a:ext cx="3288080" cy="584775"/>
          </a:xfrm>
          <a:prstGeom prst="rect">
            <a:avLst/>
          </a:prstGeom>
          <a:noFill/>
        </p:spPr>
        <p:txBody>
          <a:bodyPr wrap="none" rtlCol="0">
            <a:spAutoFit/>
          </a:bodyPr>
          <a:lstStyle/>
          <a:p>
            <a:r>
              <a:rPr lang="en-US" sz="3200" b="1" i="1" dirty="0">
                <a:solidFill>
                  <a:srgbClr val="C00000"/>
                </a:solidFill>
                <a:latin typeface="Calibri"/>
              </a:rPr>
              <a:t>Widely used in……</a:t>
            </a:r>
            <a:endParaRPr lang="en-IN" sz="3200" b="1" i="1" dirty="0">
              <a:solidFill>
                <a:srgbClr val="C00000"/>
              </a:solidFill>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1981200" y="277813"/>
            <a:ext cx="8229600" cy="379412"/>
          </a:xfrm>
        </p:spPr>
        <p:txBody>
          <a:bodyPr>
            <a:noAutofit/>
          </a:bodyPr>
          <a:lstStyle/>
          <a:p>
            <a:pPr eaLnBrk="1" hangingPunct="1"/>
            <a:r>
              <a:rPr lang="en-US" sz="3200" b="1" dirty="0">
                <a:solidFill>
                  <a:srgbClr val="FF0000"/>
                </a:solidFill>
              </a:rPr>
              <a:t>Holes and Intrinsic Semiconductors</a:t>
            </a:r>
          </a:p>
        </p:txBody>
      </p:sp>
      <p:sp>
        <p:nvSpPr>
          <p:cNvPr id="30724" name="Rectangle 3"/>
          <p:cNvSpPr>
            <a:spLocks noGrp="1" noChangeArrowheads="1"/>
          </p:cNvSpPr>
          <p:nvPr>
            <p:ph type="body" idx="1"/>
          </p:nvPr>
        </p:nvSpPr>
        <p:spPr>
          <a:xfrm>
            <a:off x="1979614" y="1047768"/>
            <a:ext cx="8226425" cy="4953000"/>
          </a:xfrm>
        </p:spPr>
        <p:txBody>
          <a:bodyPr>
            <a:noAutofit/>
          </a:bodyPr>
          <a:lstStyle/>
          <a:p>
            <a:pPr algn="just" eaLnBrk="1" hangingPunct="1"/>
            <a:r>
              <a:rPr lang="en-US" sz="2200" dirty="0"/>
              <a:t>When electrons move into the conduction band, they leave behind vacancies in the valence band. These vacancies are called </a:t>
            </a:r>
            <a:r>
              <a:rPr lang="en-US" sz="2200" b="1" dirty="0">
                <a:solidFill>
                  <a:srgbClr val="000000"/>
                </a:solidFill>
              </a:rPr>
              <a:t>holes</a:t>
            </a:r>
            <a:r>
              <a:rPr lang="en-US" sz="2200" dirty="0"/>
              <a:t>. Because holes represent the absence of negative charges, it is useful to think of them as </a:t>
            </a:r>
            <a:r>
              <a:rPr lang="en-US" sz="2200" b="1" dirty="0">
                <a:solidFill>
                  <a:srgbClr val="000000"/>
                </a:solidFill>
              </a:rPr>
              <a:t>positive charges.</a:t>
            </a:r>
          </a:p>
          <a:p>
            <a:pPr algn="just" eaLnBrk="1" hangingPunct="1"/>
            <a:endParaRPr lang="en-US" sz="2200" b="1" dirty="0">
              <a:solidFill>
                <a:srgbClr val="000000"/>
              </a:solidFill>
            </a:endParaRPr>
          </a:p>
          <a:p>
            <a:pPr algn="just" eaLnBrk="1" hangingPunct="1"/>
            <a:r>
              <a:rPr lang="en-US" sz="2200" dirty="0"/>
              <a:t>Whereas the </a:t>
            </a:r>
            <a:r>
              <a:rPr lang="en-US" sz="2200" b="1" i="1" dirty="0">
                <a:solidFill>
                  <a:srgbClr val="000000"/>
                </a:solidFill>
              </a:rPr>
              <a:t>electrons move in a direction opposite</a:t>
            </a:r>
            <a:r>
              <a:rPr lang="en-US" sz="2200" dirty="0"/>
              <a:t> to the applied electric field, </a:t>
            </a:r>
            <a:r>
              <a:rPr lang="en-US" sz="2200" b="1" i="1" dirty="0">
                <a:solidFill>
                  <a:srgbClr val="000000"/>
                </a:solidFill>
              </a:rPr>
              <a:t>the holes move in the direction of the electric field</a:t>
            </a:r>
            <a:r>
              <a:rPr lang="en-US" sz="2200" b="1" dirty="0">
                <a:solidFill>
                  <a:srgbClr val="000000"/>
                </a:solidFill>
              </a:rPr>
              <a:t>.</a:t>
            </a:r>
            <a:r>
              <a:rPr lang="en-US" sz="2200" dirty="0"/>
              <a:t> </a:t>
            </a:r>
          </a:p>
          <a:p>
            <a:pPr algn="just" eaLnBrk="1" hangingPunct="1"/>
            <a:endParaRPr lang="en-US" sz="2200" dirty="0"/>
          </a:p>
          <a:p>
            <a:pPr algn="just" eaLnBrk="1" hangingPunct="1"/>
            <a:r>
              <a:rPr lang="en-US" sz="2200" dirty="0"/>
              <a:t>A semiconductor in which there is a balance between the number of electrons in the conduction band and the number of holes in the valence band is called an </a:t>
            </a:r>
            <a:r>
              <a:rPr lang="en-US" sz="2200" b="1" dirty="0">
                <a:solidFill>
                  <a:srgbClr val="000000"/>
                </a:solidFill>
              </a:rPr>
              <a:t>intrinsic semiconductor.</a:t>
            </a:r>
          </a:p>
          <a:p>
            <a:pPr algn="just" eaLnBrk="1" hangingPunct="1"/>
            <a:endParaRPr lang="en-US" sz="2200" b="1" dirty="0">
              <a:solidFill>
                <a:srgbClr val="000000"/>
              </a:solidFill>
            </a:endParaRPr>
          </a:p>
          <a:p>
            <a:pPr algn="just" eaLnBrk="1" hangingPunct="1">
              <a:buFont typeface="Wingdings" pitchFamily="2" charset="2"/>
              <a:buNone/>
            </a:pPr>
            <a:r>
              <a:rPr lang="en-US" sz="2200" dirty="0">
                <a:solidFill>
                  <a:srgbClr val="000000"/>
                </a:solidFill>
              </a:rPr>
              <a:t>	Examples of intrinsic semiconductors include pure carbon and germanium.</a:t>
            </a:r>
            <a:endParaRPr lang="en-US" sz="2200"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GB"/>
              <a:t>Semiconductors</a:t>
            </a:r>
          </a:p>
        </p:txBody>
      </p:sp>
      <p:sp>
        <p:nvSpPr>
          <p:cNvPr id="13315" name="Rectangle 3"/>
          <p:cNvSpPr>
            <a:spLocks noGrp="1" noChangeArrowheads="1"/>
          </p:cNvSpPr>
          <p:nvPr>
            <p:ph type="body" idx="1"/>
          </p:nvPr>
        </p:nvSpPr>
        <p:spPr/>
        <p:txBody>
          <a:bodyPr/>
          <a:lstStyle/>
          <a:p>
            <a:r>
              <a:rPr lang="en-GB"/>
              <a:t>Each silicon atom has an outer shell with four valence electrons and four vacancies (It is a </a:t>
            </a:r>
            <a:r>
              <a:rPr lang="en-GB" i="1"/>
              <a:t>tetravalent</a:t>
            </a:r>
            <a:r>
              <a:rPr lang="en-GB"/>
              <a:t> element).</a:t>
            </a:r>
          </a:p>
          <a:p>
            <a:r>
              <a:rPr lang="en-GB"/>
              <a:t>In </a:t>
            </a:r>
            <a:r>
              <a:rPr lang="en-GB" i="1">
                <a:solidFill>
                  <a:srgbClr val="FF3300"/>
                </a:solidFill>
              </a:rPr>
              <a:t>intrinsic</a:t>
            </a:r>
            <a:r>
              <a:rPr lang="en-GB" i="1"/>
              <a:t> </a:t>
            </a:r>
            <a:r>
              <a:rPr lang="en-GB"/>
              <a:t>(pure) silicon, atoms join together by forming </a:t>
            </a:r>
            <a:r>
              <a:rPr lang="en-GB" i="1">
                <a:solidFill>
                  <a:srgbClr val="FF3300"/>
                </a:solidFill>
              </a:rPr>
              <a:t>covalent bonds</a:t>
            </a:r>
            <a:r>
              <a:rPr lang="en-GB"/>
              <a:t>. Each atom shares its valence electrons with each of four adjacent neighbours effectively filling its outer shell.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a:t>Intrinsic Semiconductors</a:t>
            </a:r>
          </a:p>
        </p:txBody>
      </p:sp>
      <p:graphicFrame>
        <p:nvGraphicFramePr>
          <p:cNvPr id="36868" name="Object 4"/>
          <p:cNvGraphicFramePr>
            <a:graphicFrameLocks noGrp="1" noChangeAspect="1"/>
          </p:cNvGraphicFramePr>
          <p:nvPr>
            <p:ph type="body" idx="1"/>
          </p:nvPr>
        </p:nvGraphicFramePr>
        <p:xfrm>
          <a:off x="4057650" y="1981200"/>
          <a:ext cx="4076700" cy="4114800"/>
        </p:xfrm>
        <a:graphic>
          <a:graphicData uri="http://schemas.openxmlformats.org/presentationml/2006/ole">
            <mc:AlternateContent xmlns:mc="http://schemas.openxmlformats.org/markup-compatibility/2006">
              <mc:Choice xmlns:v="urn:schemas-microsoft-com:vml" Requires="v">
                <p:oleObj name="Photo Editor Photo" r:id="rId2" imgW="6400000" imgH="6458852" progId="">
                  <p:embed/>
                </p:oleObj>
              </mc:Choice>
              <mc:Fallback>
                <p:oleObj name="Photo Editor Photo" r:id="rId2" imgW="6400000" imgH="6458852" progId="">
                  <p:embed/>
                  <p:pic>
                    <p:nvPicPr>
                      <p:cNvPr id="3686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650" y="1981200"/>
                        <a:ext cx="4076700" cy="411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GB"/>
              <a:t>Intrinsic Semiconductors</a:t>
            </a:r>
          </a:p>
        </p:txBody>
      </p:sp>
      <p:sp>
        <p:nvSpPr>
          <p:cNvPr id="22531" name="Rectangle 3"/>
          <p:cNvSpPr>
            <a:spLocks noGrp="1" noChangeArrowheads="1"/>
          </p:cNvSpPr>
          <p:nvPr>
            <p:ph type="body" idx="1"/>
          </p:nvPr>
        </p:nvSpPr>
        <p:spPr/>
        <p:txBody>
          <a:bodyPr/>
          <a:lstStyle/>
          <a:p>
            <a:r>
              <a:rPr lang="en-GB"/>
              <a:t>The structure has zero overall charge</a:t>
            </a:r>
          </a:p>
          <a:p>
            <a:r>
              <a:rPr lang="en-GB"/>
              <a:t>The complete nature of the structure means that at absolute zero temperature (0 K) none of the electrons is available for conduction…thus far the material is an insulator.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a:extLst>
              <a:ext uri="{FF2B5EF4-FFF2-40B4-BE49-F238E27FC236}">
                <a16:creationId xmlns:a16="http://schemas.microsoft.com/office/drawing/2014/main" id="{51A5A1A3-B1D5-4EED-A436-AD23E2DB3B7A}"/>
              </a:ext>
            </a:extLst>
          </p:cNvPr>
          <p:cNvSpPr>
            <a:spLocks noGrp="1" noChangeArrowheads="1"/>
          </p:cNvSpPr>
          <p:nvPr>
            <p:ph type="title"/>
          </p:nvPr>
        </p:nvSpPr>
        <p:spPr>
          <a:xfrm>
            <a:off x="2514600" y="465138"/>
            <a:ext cx="7848600" cy="647700"/>
          </a:xfrm>
        </p:spPr>
        <p:txBody>
          <a:bodyPr/>
          <a:lstStyle/>
          <a:p>
            <a:pPr eaLnBrk="1" hangingPunct="1"/>
            <a:r>
              <a:rPr lang="en-US" altLang="en-US" sz="2800" dirty="0">
                <a:latin typeface="Times New Roman" panose="02020603050405020304" pitchFamily="18" charset="0"/>
                <a:cs typeface="Times New Roman" panose="02020603050405020304" pitchFamily="18" charset="0"/>
              </a:rPr>
              <a:t>Electron Bands</a:t>
            </a:r>
          </a:p>
        </p:txBody>
      </p:sp>
      <p:sp>
        <p:nvSpPr>
          <p:cNvPr id="34819" name="Rectangle 4">
            <a:extLst>
              <a:ext uri="{FF2B5EF4-FFF2-40B4-BE49-F238E27FC236}">
                <a16:creationId xmlns:a16="http://schemas.microsoft.com/office/drawing/2014/main" id="{7C9ABF16-8688-4EF2-A5EF-3E1ED10937CA}"/>
              </a:ext>
            </a:extLst>
          </p:cNvPr>
          <p:cNvSpPr>
            <a:spLocks noGrp="1" noChangeArrowheads="1"/>
          </p:cNvSpPr>
          <p:nvPr>
            <p:ph type="body" sz="half" idx="1"/>
          </p:nvPr>
        </p:nvSpPr>
        <p:spPr>
          <a:xfrm>
            <a:off x="1828800" y="1123950"/>
            <a:ext cx="4724400" cy="5334000"/>
          </a:xfrm>
          <a:noFill/>
        </p:spPr>
        <p:txBody>
          <a:bodyPr/>
          <a:lstStyle/>
          <a:p>
            <a:pPr algn="just" eaLnBrk="1" hangingPunct="1">
              <a:lnSpc>
                <a:spcPct val="70000"/>
              </a:lnSpc>
            </a:pPr>
            <a:r>
              <a:rPr lang="en-US" altLang="en-US" sz="2600" dirty="0">
                <a:latin typeface="Times New Roman" panose="02020603050405020304" pitchFamily="18" charset="0"/>
                <a:cs typeface="Times New Roman" panose="02020603050405020304" pitchFamily="18" charset="0"/>
              </a:rPr>
              <a:t>Electrons revolve around the nucleus in defined </a:t>
            </a:r>
            <a:r>
              <a:rPr lang="en-US" altLang="en-US" sz="2600" dirty="0">
                <a:solidFill>
                  <a:srgbClr val="FC0128"/>
                </a:solidFill>
                <a:latin typeface="Times New Roman" panose="02020603050405020304" pitchFamily="18" charset="0"/>
                <a:cs typeface="Times New Roman" panose="02020603050405020304" pitchFamily="18" charset="0"/>
              </a:rPr>
              <a:t>shells</a:t>
            </a:r>
            <a:endParaRPr lang="en-US" altLang="en-US" sz="2600" dirty="0">
              <a:latin typeface="Times New Roman" panose="02020603050405020304" pitchFamily="18" charset="0"/>
              <a:cs typeface="Times New Roman" panose="02020603050405020304" pitchFamily="18" charset="0"/>
            </a:endParaRPr>
          </a:p>
          <a:p>
            <a:pPr lvl="1" algn="just" eaLnBrk="1" hangingPunct="1">
              <a:lnSpc>
                <a:spcPct val="70000"/>
              </a:lnSpc>
            </a:pPr>
            <a:r>
              <a:rPr lang="en-US" altLang="en-US" dirty="0">
                <a:solidFill>
                  <a:srgbClr val="FF0000"/>
                </a:solidFill>
                <a:latin typeface="Times New Roman" panose="02020603050405020304" pitchFamily="18" charset="0"/>
                <a:cs typeface="Times New Roman" panose="02020603050405020304" pitchFamily="18" charset="0"/>
              </a:rPr>
              <a:t>K 	2 electrons</a:t>
            </a:r>
          </a:p>
          <a:p>
            <a:pPr lvl="1" algn="just" eaLnBrk="1" hangingPunct="1">
              <a:lnSpc>
                <a:spcPct val="70000"/>
              </a:lnSpc>
            </a:pPr>
            <a:r>
              <a:rPr lang="en-US" altLang="en-US" dirty="0">
                <a:solidFill>
                  <a:srgbClr val="FF0000"/>
                </a:solidFill>
                <a:latin typeface="Times New Roman" panose="02020603050405020304" pitchFamily="18" charset="0"/>
                <a:cs typeface="Times New Roman" panose="02020603050405020304" pitchFamily="18" charset="0"/>
              </a:rPr>
              <a:t>L		8 electrons</a:t>
            </a:r>
          </a:p>
          <a:p>
            <a:pPr lvl="1" algn="just" eaLnBrk="1" hangingPunct="1">
              <a:lnSpc>
                <a:spcPct val="70000"/>
              </a:lnSpc>
            </a:pPr>
            <a:r>
              <a:rPr lang="en-US" altLang="en-US" dirty="0">
                <a:solidFill>
                  <a:srgbClr val="FF0000"/>
                </a:solidFill>
                <a:latin typeface="Times New Roman" panose="02020603050405020304" pitchFamily="18" charset="0"/>
                <a:cs typeface="Times New Roman" panose="02020603050405020304" pitchFamily="18" charset="0"/>
              </a:rPr>
              <a:t>M	18 electrons</a:t>
            </a:r>
          </a:p>
          <a:p>
            <a:pPr lvl="1" algn="just" eaLnBrk="1" hangingPunct="1">
              <a:lnSpc>
                <a:spcPct val="70000"/>
              </a:lnSpc>
            </a:pPr>
            <a:r>
              <a:rPr lang="en-US" altLang="en-US" dirty="0">
                <a:solidFill>
                  <a:srgbClr val="FF0000"/>
                </a:solidFill>
                <a:latin typeface="Times New Roman" panose="02020603050405020304" pitchFamily="18" charset="0"/>
                <a:cs typeface="Times New Roman" panose="02020603050405020304" pitchFamily="18" charset="0"/>
              </a:rPr>
              <a:t>N		32 electrons</a:t>
            </a:r>
          </a:p>
          <a:p>
            <a:pPr algn="just" eaLnBrk="1" hangingPunct="1">
              <a:lnSpc>
                <a:spcPct val="70000"/>
              </a:lnSpc>
            </a:pPr>
            <a:r>
              <a:rPr lang="en-US" altLang="en-US" sz="2600" dirty="0">
                <a:latin typeface="Times New Roman" panose="02020603050405020304" pitchFamily="18" charset="0"/>
                <a:cs typeface="Times New Roman" panose="02020603050405020304" pitchFamily="18" charset="0"/>
              </a:rPr>
              <a:t>Within each shell, electrons are further grouped into </a:t>
            </a:r>
            <a:r>
              <a:rPr lang="en-US" altLang="en-US" sz="2600" dirty="0">
                <a:solidFill>
                  <a:srgbClr val="FC0128"/>
                </a:solidFill>
                <a:latin typeface="Times New Roman" panose="02020603050405020304" pitchFamily="18" charset="0"/>
                <a:cs typeface="Times New Roman" panose="02020603050405020304" pitchFamily="18" charset="0"/>
              </a:rPr>
              <a:t>subshells</a:t>
            </a:r>
            <a:endParaRPr lang="en-US" altLang="en-US" dirty="0">
              <a:latin typeface="Times New Roman" panose="02020603050405020304" pitchFamily="18" charset="0"/>
              <a:cs typeface="Times New Roman" panose="02020603050405020304" pitchFamily="18" charset="0"/>
            </a:endParaRPr>
          </a:p>
          <a:p>
            <a:pPr lvl="1" algn="just" eaLnBrk="1" hangingPunct="1">
              <a:lnSpc>
                <a:spcPct val="70000"/>
              </a:lnSpc>
            </a:pPr>
            <a:r>
              <a:rPr lang="en-US" altLang="en-US" dirty="0">
                <a:solidFill>
                  <a:srgbClr val="FF0000"/>
                </a:solidFill>
                <a:latin typeface="Times New Roman" panose="02020603050405020304" pitchFamily="18" charset="0"/>
                <a:cs typeface="Times New Roman" panose="02020603050405020304" pitchFamily="18" charset="0"/>
              </a:rPr>
              <a:t>s  	2 electrons</a:t>
            </a:r>
          </a:p>
          <a:p>
            <a:pPr lvl="1" algn="just" eaLnBrk="1" hangingPunct="1">
              <a:lnSpc>
                <a:spcPct val="70000"/>
              </a:lnSpc>
            </a:pPr>
            <a:r>
              <a:rPr lang="en-US" altLang="en-US" dirty="0">
                <a:solidFill>
                  <a:srgbClr val="FF0000"/>
                </a:solidFill>
                <a:latin typeface="Times New Roman" panose="02020603050405020304" pitchFamily="18" charset="0"/>
                <a:cs typeface="Times New Roman" panose="02020603050405020304" pitchFamily="18" charset="0"/>
              </a:rPr>
              <a:t>p 	6 electrons</a:t>
            </a:r>
          </a:p>
          <a:p>
            <a:pPr lvl="1" algn="just" eaLnBrk="1" hangingPunct="1">
              <a:lnSpc>
                <a:spcPct val="70000"/>
              </a:lnSpc>
            </a:pPr>
            <a:r>
              <a:rPr lang="en-US" altLang="en-US" dirty="0">
                <a:solidFill>
                  <a:srgbClr val="FF0000"/>
                </a:solidFill>
                <a:latin typeface="Times New Roman" panose="02020603050405020304" pitchFamily="18" charset="0"/>
                <a:cs typeface="Times New Roman" panose="02020603050405020304" pitchFamily="18" charset="0"/>
              </a:rPr>
              <a:t>d	           10 electrons</a:t>
            </a:r>
          </a:p>
          <a:p>
            <a:pPr lvl="1" algn="just" eaLnBrk="1" hangingPunct="1">
              <a:lnSpc>
                <a:spcPct val="70000"/>
              </a:lnSpc>
            </a:pPr>
            <a:r>
              <a:rPr lang="en-US" altLang="en-US" dirty="0">
                <a:solidFill>
                  <a:srgbClr val="FF0000"/>
                </a:solidFill>
                <a:latin typeface="Times New Roman" panose="02020603050405020304" pitchFamily="18" charset="0"/>
                <a:cs typeface="Times New Roman" panose="02020603050405020304" pitchFamily="18" charset="0"/>
              </a:rPr>
              <a:t>f  	14 electrons</a:t>
            </a:r>
          </a:p>
          <a:p>
            <a:pPr algn="just" eaLnBrk="1" hangingPunct="1">
              <a:lnSpc>
                <a:spcPct val="70000"/>
              </a:lnSpc>
            </a:pPr>
            <a:r>
              <a:rPr lang="en-US" altLang="en-US" sz="2600" dirty="0">
                <a:latin typeface="Times New Roman" panose="02020603050405020304" pitchFamily="18" charset="0"/>
                <a:cs typeface="Times New Roman" panose="02020603050405020304" pitchFamily="18" charset="0"/>
              </a:rPr>
              <a:t>electrons are assigned to shells and subshells from inside out</a:t>
            </a:r>
          </a:p>
          <a:p>
            <a:pPr lvl="1" algn="just" eaLnBrk="1" hangingPunct="1">
              <a:lnSpc>
                <a:spcPct val="70000"/>
              </a:lnSpc>
            </a:pPr>
            <a:r>
              <a:rPr lang="en-US" altLang="en-US" dirty="0">
                <a:latin typeface="Times New Roman" panose="02020603050405020304" pitchFamily="18" charset="0"/>
                <a:cs typeface="Times New Roman" panose="02020603050405020304" pitchFamily="18" charset="0"/>
              </a:rPr>
              <a:t>Si has 14 electrons: 2 K, 8 L, 4 M</a:t>
            </a:r>
          </a:p>
        </p:txBody>
      </p:sp>
      <p:sp>
        <p:nvSpPr>
          <p:cNvPr id="34820" name="Line 5">
            <a:extLst>
              <a:ext uri="{FF2B5EF4-FFF2-40B4-BE49-F238E27FC236}">
                <a16:creationId xmlns:a16="http://schemas.microsoft.com/office/drawing/2014/main" id="{50BBBA03-5E25-4C86-BFE7-F1BF5C43C5D0}"/>
              </a:ext>
            </a:extLst>
          </p:cNvPr>
          <p:cNvSpPr>
            <a:spLocks noChangeShapeType="1"/>
          </p:cNvSpPr>
          <p:nvPr/>
        </p:nvSpPr>
        <p:spPr bwMode="auto">
          <a:xfrm>
            <a:off x="7239000" y="6308725"/>
            <a:ext cx="23622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821" name="Line 6">
            <a:extLst>
              <a:ext uri="{FF2B5EF4-FFF2-40B4-BE49-F238E27FC236}">
                <a16:creationId xmlns:a16="http://schemas.microsoft.com/office/drawing/2014/main" id="{0213FA82-568B-4168-8E79-DECE18E7008E}"/>
              </a:ext>
            </a:extLst>
          </p:cNvPr>
          <p:cNvSpPr>
            <a:spLocks noChangeShapeType="1"/>
          </p:cNvSpPr>
          <p:nvPr/>
        </p:nvSpPr>
        <p:spPr bwMode="auto">
          <a:xfrm>
            <a:off x="7239000" y="5805488"/>
            <a:ext cx="23622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822" name="Line 7">
            <a:extLst>
              <a:ext uri="{FF2B5EF4-FFF2-40B4-BE49-F238E27FC236}">
                <a16:creationId xmlns:a16="http://schemas.microsoft.com/office/drawing/2014/main" id="{32D40A36-4889-437C-A189-584D824E4D91}"/>
              </a:ext>
            </a:extLst>
          </p:cNvPr>
          <p:cNvSpPr>
            <a:spLocks noChangeShapeType="1"/>
          </p:cNvSpPr>
          <p:nvPr/>
        </p:nvSpPr>
        <p:spPr bwMode="auto">
          <a:xfrm>
            <a:off x="7239000" y="5181600"/>
            <a:ext cx="23622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4823" name="Rectangle 8">
            <a:extLst>
              <a:ext uri="{FF2B5EF4-FFF2-40B4-BE49-F238E27FC236}">
                <a16:creationId xmlns:a16="http://schemas.microsoft.com/office/drawing/2014/main" id="{F14520EF-1240-4AD1-AD87-83488EC0B018}"/>
              </a:ext>
            </a:extLst>
          </p:cNvPr>
          <p:cNvSpPr>
            <a:spLocks noChangeArrowheads="1"/>
          </p:cNvSpPr>
          <p:nvPr/>
        </p:nvSpPr>
        <p:spPr bwMode="auto">
          <a:xfrm>
            <a:off x="9677400" y="6015039"/>
            <a:ext cx="8382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latin typeface="Calibri" panose="020F0502020204030204" pitchFamily="34" charset="0"/>
                <a:cs typeface="Arial" panose="020B0604020202020204" pitchFamily="34" charset="0"/>
              </a:rPr>
              <a:t>2</a:t>
            </a:r>
          </a:p>
        </p:txBody>
      </p:sp>
      <p:sp>
        <p:nvSpPr>
          <p:cNvPr id="34824" name="Rectangle 9">
            <a:extLst>
              <a:ext uri="{FF2B5EF4-FFF2-40B4-BE49-F238E27FC236}">
                <a16:creationId xmlns:a16="http://schemas.microsoft.com/office/drawing/2014/main" id="{EC8D62A9-FA80-4D41-BE5E-1105998645BB}"/>
              </a:ext>
            </a:extLst>
          </p:cNvPr>
          <p:cNvSpPr>
            <a:spLocks noChangeArrowheads="1"/>
          </p:cNvSpPr>
          <p:nvPr/>
        </p:nvSpPr>
        <p:spPr bwMode="auto">
          <a:xfrm>
            <a:off x="9677400" y="5583239"/>
            <a:ext cx="8382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latin typeface="Calibri" panose="020F0502020204030204" pitchFamily="34" charset="0"/>
                <a:cs typeface="Arial" panose="020B0604020202020204" pitchFamily="34" charset="0"/>
              </a:rPr>
              <a:t>6</a:t>
            </a:r>
          </a:p>
        </p:txBody>
      </p:sp>
      <p:sp>
        <p:nvSpPr>
          <p:cNvPr id="34825" name="Rectangle 10">
            <a:extLst>
              <a:ext uri="{FF2B5EF4-FFF2-40B4-BE49-F238E27FC236}">
                <a16:creationId xmlns:a16="http://schemas.microsoft.com/office/drawing/2014/main" id="{AF03109A-4C44-4C1A-AD57-D4C0D38D3167}"/>
              </a:ext>
            </a:extLst>
          </p:cNvPr>
          <p:cNvSpPr>
            <a:spLocks noChangeArrowheads="1"/>
          </p:cNvSpPr>
          <p:nvPr/>
        </p:nvSpPr>
        <p:spPr bwMode="auto">
          <a:xfrm>
            <a:off x="9677400" y="4953001"/>
            <a:ext cx="6858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latin typeface="Calibri" panose="020F0502020204030204" pitchFamily="34" charset="0"/>
                <a:cs typeface="Arial" panose="020B0604020202020204" pitchFamily="34" charset="0"/>
              </a:rPr>
              <a:t>10</a:t>
            </a:r>
          </a:p>
        </p:txBody>
      </p:sp>
      <p:sp>
        <p:nvSpPr>
          <p:cNvPr id="34826" name="Oval 12">
            <a:extLst>
              <a:ext uri="{FF2B5EF4-FFF2-40B4-BE49-F238E27FC236}">
                <a16:creationId xmlns:a16="http://schemas.microsoft.com/office/drawing/2014/main" id="{B0103B0C-20AE-468E-871D-362FE9D3731A}"/>
              </a:ext>
            </a:extLst>
          </p:cNvPr>
          <p:cNvSpPr>
            <a:spLocks noChangeArrowheads="1"/>
          </p:cNvSpPr>
          <p:nvPr/>
        </p:nvSpPr>
        <p:spPr bwMode="auto">
          <a:xfrm>
            <a:off x="8312150" y="2749550"/>
            <a:ext cx="139700" cy="139700"/>
          </a:xfrm>
          <a:prstGeom prst="ellipse">
            <a:avLst/>
          </a:prstGeom>
          <a:solidFill>
            <a:schemeClr val="tx1"/>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27" name="Oval 13">
            <a:extLst>
              <a:ext uri="{FF2B5EF4-FFF2-40B4-BE49-F238E27FC236}">
                <a16:creationId xmlns:a16="http://schemas.microsoft.com/office/drawing/2014/main" id="{CA6C5C8D-C37A-4118-8914-EF1B572C463A}"/>
              </a:ext>
            </a:extLst>
          </p:cNvPr>
          <p:cNvSpPr>
            <a:spLocks noChangeArrowheads="1"/>
          </p:cNvSpPr>
          <p:nvPr/>
        </p:nvSpPr>
        <p:spPr bwMode="auto">
          <a:xfrm>
            <a:off x="8464550" y="2825750"/>
            <a:ext cx="139700" cy="139700"/>
          </a:xfrm>
          <a:prstGeom prst="ellipse">
            <a:avLst/>
          </a:prstGeom>
          <a:solidFill>
            <a:schemeClr val="tx1"/>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8206" name="Oval 14">
            <a:extLst>
              <a:ext uri="{FF2B5EF4-FFF2-40B4-BE49-F238E27FC236}">
                <a16:creationId xmlns:a16="http://schemas.microsoft.com/office/drawing/2014/main" id="{1D85944C-B940-4705-AB43-39E0E5EE96F1}"/>
              </a:ext>
            </a:extLst>
          </p:cNvPr>
          <p:cNvSpPr>
            <a:spLocks noChangeArrowheads="1"/>
          </p:cNvSpPr>
          <p:nvPr/>
        </p:nvSpPr>
        <p:spPr bwMode="auto">
          <a:xfrm>
            <a:off x="8464550" y="2978150"/>
            <a:ext cx="139700" cy="139700"/>
          </a:xfrm>
          <a:prstGeom prst="ellipse">
            <a:avLst/>
          </a:prstGeom>
          <a:solidFill>
            <a:schemeClr val="tx2">
              <a:lumMod val="60000"/>
              <a:lumOff val="40000"/>
            </a:schemeClr>
          </a:solidFill>
          <a:ln w="12700">
            <a:solidFill>
              <a:schemeClr val="tx1"/>
            </a:solidFill>
            <a:round/>
            <a:headEnd/>
            <a:tailEnd/>
          </a:ln>
          <a:effectLst/>
        </p:spPr>
        <p:txBody>
          <a:bodyPr wrap="none" anchor="ctr"/>
          <a:lstStyle/>
          <a:p>
            <a:pPr>
              <a:defRPr/>
            </a:pPr>
            <a:endParaRPr lang="en-US"/>
          </a:p>
        </p:txBody>
      </p:sp>
      <p:sp>
        <p:nvSpPr>
          <p:cNvPr id="8207" name="Oval 15">
            <a:extLst>
              <a:ext uri="{FF2B5EF4-FFF2-40B4-BE49-F238E27FC236}">
                <a16:creationId xmlns:a16="http://schemas.microsoft.com/office/drawing/2014/main" id="{820E2DE6-63FD-4E26-9C70-3017AA0A274D}"/>
              </a:ext>
            </a:extLst>
          </p:cNvPr>
          <p:cNvSpPr>
            <a:spLocks noChangeArrowheads="1"/>
          </p:cNvSpPr>
          <p:nvPr/>
        </p:nvSpPr>
        <p:spPr bwMode="auto">
          <a:xfrm>
            <a:off x="8464550" y="2673350"/>
            <a:ext cx="139700" cy="139700"/>
          </a:xfrm>
          <a:prstGeom prst="ellipse">
            <a:avLst/>
          </a:prstGeom>
          <a:solidFill>
            <a:schemeClr val="tx2">
              <a:lumMod val="60000"/>
              <a:lumOff val="40000"/>
            </a:schemeClr>
          </a:solidFill>
          <a:ln w="12700">
            <a:solidFill>
              <a:schemeClr val="tx1"/>
            </a:solidFill>
            <a:round/>
            <a:headEnd/>
            <a:tailEnd/>
          </a:ln>
          <a:effectLst/>
        </p:spPr>
        <p:txBody>
          <a:bodyPr wrap="none" anchor="ctr"/>
          <a:lstStyle/>
          <a:p>
            <a:pPr>
              <a:defRPr/>
            </a:pPr>
            <a:endParaRPr lang="en-US"/>
          </a:p>
        </p:txBody>
      </p:sp>
      <p:sp>
        <p:nvSpPr>
          <p:cNvPr id="8208" name="Oval 16">
            <a:extLst>
              <a:ext uri="{FF2B5EF4-FFF2-40B4-BE49-F238E27FC236}">
                <a16:creationId xmlns:a16="http://schemas.microsoft.com/office/drawing/2014/main" id="{DCB792F2-A65F-4BA5-8E74-46864EB344F3}"/>
              </a:ext>
            </a:extLst>
          </p:cNvPr>
          <p:cNvSpPr>
            <a:spLocks noChangeArrowheads="1"/>
          </p:cNvSpPr>
          <p:nvPr/>
        </p:nvSpPr>
        <p:spPr bwMode="auto">
          <a:xfrm>
            <a:off x="8312150" y="2901950"/>
            <a:ext cx="139700" cy="139700"/>
          </a:xfrm>
          <a:prstGeom prst="ellipse">
            <a:avLst/>
          </a:prstGeom>
          <a:solidFill>
            <a:schemeClr val="tx2">
              <a:lumMod val="60000"/>
              <a:lumOff val="40000"/>
            </a:schemeClr>
          </a:solidFill>
          <a:ln w="12700">
            <a:solidFill>
              <a:schemeClr val="tx1"/>
            </a:solidFill>
            <a:round/>
            <a:headEnd/>
            <a:tailEnd/>
          </a:ln>
          <a:effectLst/>
        </p:spPr>
        <p:txBody>
          <a:bodyPr wrap="none" anchor="ctr"/>
          <a:lstStyle/>
          <a:p>
            <a:pPr>
              <a:defRPr/>
            </a:pPr>
            <a:endParaRPr lang="en-US"/>
          </a:p>
        </p:txBody>
      </p:sp>
      <p:sp>
        <p:nvSpPr>
          <p:cNvPr id="8209" name="Oval 17">
            <a:extLst>
              <a:ext uri="{FF2B5EF4-FFF2-40B4-BE49-F238E27FC236}">
                <a16:creationId xmlns:a16="http://schemas.microsoft.com/office/drawing/2014/main" id="{3E25072C-BA08-415C-B199-80F9BA997D69}"/>
              </a:ext>
            </a:extLst>
          </p:cNvPr>
          <p:cNvSpPr>
            <a:spLocks noChangeArrowheads="1"/>
          </p:cNvSpPr>
          <p:nvPr/>
        </p:nvSpPr>
        <p:spPr bwMode="auto">
          <a:xfrm>
            <a:off x="8616950" y="2825750"/>
            <a:ext cx="139700" cy="139700"/>
          </a:xfrm>
          <a:prstGeom prst="ellipse">
            <a:avLst/>
          </a:prstGeom>
          <a:solidFill>
            <a:schemeClr val="tx2">
              <a:lumMod val="60000"/>
              <a:lumOff val="40000"/>
            </a:schemeClr>
          </a:solidFill>
          <a:ln w="12700">
            <a:solidFill>
              <a:schemeClr val="tx1"/>
            </a:solidFill>
            <a:round/>
            <a:headEnd/>
            <a:tailEnd/>
          </a:ln>
          <a:effectLst/>
        </p:spPr>
        <p:txBody>
          <a:bodyPr wrap="none" anchor="ctr"/>
          <a:lstStyle/>
          <a:p>
            <a:pPr>
              <a:defRPr/>
            </a:pPr>
            <a:endParaRPr lang="en-US"/>
          </a:p>
        </p:txBody>
      </p:sp>
      <p:sp>
        <p:nvSpPr>
          <p:cNvPr id="7184" name="Oval 18">
            <a:extLst>
              <a:ext uri="{FF2B5EF4-FFF2-40B4-BE49-F238E27FC236}">
                <a16:creationId xmlns:a16="http://schemas.microsoft.com/office/drawing/2014/main" id="{5F45C4E3-E93C-4177-B33C-B8A09C245B75}"/>
              </a:ext>
            </a:extLst>
          </p:cNvPr>
          <p:cNvSpPr>
            <a:spLocks noChangeArrowheads="1"/>
          </p:cNvSpPr>
          <p:nvPr/>
        </p:nvSpPr>
        <p:spPr bwMode="auto">
          <a:xfrm>
            <a:off x="8616950" y="2978150"/>
            <a:ext cx="139700" cy="139700"/>
          </a:xfrm>
          <a:prstGeom prst="ellipse">
            <a:avLst/>
          </a:prstGeom>
          <a:solidFill>
            <a:schemeClr val="tx2">
              <a:lumMod val="60000"/>
              <a:lumOff val="40000"/>
            </a:schemeClr>
          </a:solidFill>
          <a:ln w="12700">
            <a:solidFill>
              <a:schemeClr val="tx1"/>
            </a:solidFill>
            <a:round/>
            <a:headEnd/>
            <a:tailEnd/>
          </a:ln>
        </p:spPr>
        <p:txBody>
          <a:bodyPr wrap="none" anchor="ctr"/>
          <a:lstStyle/>
          <a:p>
            <a:pPr>
              <a:defRPr/>
            </a:pPr>
            <a:endParaRPr lang="en-US">
              <a:latin typeface="Calibri" pitchFamily="34" charset="0"/>
            </a:endParaRPr>
          </a:p>
        </p:txBody>
      </p:sp>
      <p:sp>
        <p:nvSpPr>
          <p:cNvPr id="34833" name="Oval 19">
            <a:extLst>
              <a:ext uri="{FF2B5EF4-FFF2-40B4-BE49-F238E27FC236}">
                <a16:creationId xmlns:a16="http://schemas.microsoft.com/office/drawing/2014/main" id="{6CE18315-760B-42DC-8B11-CCAF7FD22A26}"/>
              </a:ext>
            </a:extLst>
          </p:cNvPr>
          <p:cNvSpPr>
            <a:spLocks noChangeArrowheads="1"/>
          </p:cNvSpPr>
          <p:nvPr/>
        </p:nvSpPr>
        <p:spPr bwMode="auto">
          <a:xfrm>
            <a:off x="8616950" y="2673350"/>
            <a:ext cx="139700" cy="139700"/>
          </a:xfrm>
          <a:prstGeom prst="ellipse">
            <a:avLst/>
          </a:prstGeom>
          <a:solidFill>
            <a:schemeClr val="tx1"/>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34" name="Oval 20">
            <a:extLst>
              <a:ext uri="{FF2B5EF4-FFF2-40B4-BE49-F238E27FC236}">
                <a16:creationId xmlns:a16="http://schemas.microsoft.com/office/drawing/2014/main" id="{056F66EB-13E9-4A6E-AD62-3010D3CC2419}"/>
              </a:ext>
            </a:extLst>
          </p:cNvPr>
          <p:cNvSpPr>
            <a:spLocks noChangeArrowheads="1"/>
          </p:cNvSpPr>
          <p:nvPr/>
        </p:nvSpPr>
        <p:spPr bwMode="auto">
          <a:xfrm>
            <a:off x="7708900" y="2146300"/>
            <a:ext cx="1727200" cy="17272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35" name="Oval 21">
            <a:extLst>
              <a:ext uri="{FF2B5EF4-FFF2-40B4-BE49-F238E27FC236}">
                <a16:creationId xmlns:a16="http://schemas.microsoft.com/office/drawing/2014/main" id="{AB3EBB64-90FF-4A20-BA80-E28B86080AE2}"/>
              </a:ext>
            </a:extLst>
          </p:cNvPr>
          <p:cNvSpPr>
            <a:spLocks noChangeArrowheads="1"/>
          </p:cNvSpPr>
          <p:nvPr/>
        </p:nvSpPr>
        <p:spPr bwMode="auto">
          <a:xfrm>
            <a:off x="7099300" y="1536700"/>
            <a:ext cx="2946400" cy="294640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36" name="Oval 22">
            <a:extLst>
              <a:ext uri="{FF2B5EF4-FFF2-40B4-BE49-F238E27FC236}">
                <a16:creationId xmlns:a16="http://schemas.microsoft.com/office/drawing/2014/main" id="{F87F3C10-C013-424C-BCAC-1AD9C55AF811}"/>
              </a:ext>
            </a:extLst>
          </p:cNvPr>
          <p:cNvSpPr>
            <a:spLocks noChangeArrowheads="1"/>
          </p:cNvSpPr>
          <p:nvPr/>
        </p:nvSpPr>
        <p:spPr bwMode="auto">
          <a:xfrm>
            <a:off x="8312150" y="3054350"/>
            <a:ext cx="139700" cy="139700"/>
          </a:xfrm>
          <a:prstGeom prst="ellipse">
            <a:avLst/>
          </a:prstGeom>
          <a:solidFill>
            <a:schemeClr val="tx1"/>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37" name="Oval 23">
            <a:extLst>
              <a:ext uri="{FF2B5EF4-FFF2-40B4-BE49-F238E27FC236}">
                <a16:creationId xmlns:a16="http://schemas.microsoft.com/office/drawing/2014/main" id="{505F8339-34ED-4C71-8532-560E10DCD3B7}"/>
              </a:ext>
            </a:extLst>
          </p:cNvPr>
          <p:cNvSpPr>
            <a:spLocks noChangeArrowheads="1"/>
          </p:cNvSpPr>
          <p:nvPr/>
        </p:nvSpPr>
        <p:spPr bwMode="auto">
          <a:xfrm>
            <a:off x="8616950" y="3130550"/>
            <a:ext cx="139700" cy="139700"/>
          </a:xfrm>
          <a:prstGeom prst="ellipse">
            <a:avLst/>
          </a:prstGeom>
          <a:solidFill>
            <a:schemeClr val="tx1"/>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38" name="Oval 24">
            <a:extLst>
              <a:ext uri="{FF2B5EF4-FFF2-40B4-BE49-F238E27FC236}">
                <a16:creationId xmlns:a16="http://schemas.microsoft.com/office/drawing/2014/main" id="{31F8BABE-30D6-4EB6-8871-B52BE9556AC4}"/>
              </a:ext>
            </a:extLst>
          </p:cNvPr>
          <p:cNvSpPr>
            <a:spLocks noChangeArrowheads="1"/>
          </p:cNvSpPr>
          <p:nvPr/>
        </p:nvSpPr>
        <p:spPr bwMode="auto">
          <a:xfrm>
            <a:off x="8693150" y="2901950"/>
            <a:ext cx="139700" cy="139700"/>
          </a:xfrm>
          <a:prstGeom prst="ellipse">
            <a:avLst/>
          </a:prstGeom>
          <a:solidFill>
            <a:schemeClr val="tx1"/>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7191" name="Oval 25">
            <a:extLst>
              <a:ext uri="{FF2B5EF4-FFF2-40B4-BE49-F238E27FC236}">
                <a16:creationId xmlns:a16="http://schemas.microsoft.com/office/drawing/2014/main" id="{7879A3E9-D6A0-4F9A-8ACF-8884867BF3A4}"/>
              </a:ext>
            </a:extLst>
          </p:cNvPr>
          <p:cNvSpPr>
            <a:spLocks noChangeArrowheads="1"/>
          </p:cNvSpPr>
          <p:nvPr/>
        </p:nvSpPr>
        <p:spPr bwMode="auto">
          <a:xfrm>
            <a:off x="8464550" y="3130550"/>
            <a:ext cx="139700" cy="139700"/>
          </a:xfrm>
          <a:prstGeom prst="ellipse">
            <a:avLst/>
          </a:prstGeom>
          <a:solidFill>
            <a:schemeClr val="tx2">
              <a:lumMod val="60000"/>
              <a:lumOff val="40000"/>
            </a:schemeClr>
          </a:solidFill>
          <a:ln w="12700">
            <a:solidFill>
              <a:schemeClr val="tx1"/>
            </a:solidFill>
            <a:round/>
            <a:headEnd/>
            <a:tailEnd/>
          </a:ln>
        </p:spPr>
        <p:txBody>
          <a:bodyPr wrap="none" anchor="ctr"/>
          <a:lstStyle/>
          <a:p>
            <a:pPr>
              <a:defRPr/>
            </a:pPr>
            <a:endParaRPr lang="en-US">
              <a:latin typeface="Calibri" pitchFamily="34" charset="0"/>
            </a:endParaRPr>
          </a:p>
        </p:txBody>
      </p:sp>
      <p:sp>
        <p:nvSpPr>
          <p:cNvPr id="34840" name="Oval 26">
            <a:extLst>
              <a:ext uri="{FF2B5EF4-FFF2-40B4-BE49-F238E27FC236}">
                <a16:creationId xmlns:a16="http://schemas.microsoft.com/office/drawing/2014/main" id="{8070D2DD-34C2-4053-AA04-02973FB00DF3}"/>
              </a:ext>
            </a:extLst>
          </p:cNvPr>
          <p:cNvSpPr>
            <a:spLocks noChangeArrowheads="1"/>
          </p:cNvSpPr>
          <p:nvPr/>
        </p:nvSpPr>
        <p:spPr bwMode="auto">
          <a:xfrm>
            <a:off x="8540750" y="4425950"/>
            <a:ext cx="63500" cy="63500"/>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41" name="Oval 27">
            <a:extLst>
              <a:ext uri="{FF2B5EF4-FFF2-40B4-BE49-F238E27FC236}">
                <a16:creationId xmlns:a16="http://schemas.microsoft.com/office/drawing/2014/main" id="{15C1F6D9-53E5-4B65-B77B-0E55933720F7}"/>
              </a:ext>
            </a:extLst>
          </p:cNvPr>
          <p:cNvSpPr>
            <a:spLocks noChangeArrowheads="1"/>
          </p:cNvSpPr>
          <p:nvPr/>
        </p:nvSpPr>
        <p:spPr bwMode="auto">
          <a:xfrm>
            <a:off x="8083550" y="3663950"/>
            <a:ext cx="63500" cy="63500"/>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42" name="Oval 28">
            <a:extLst>
              <a:ext uri="{FF2B5EF4-FFF2-40B4-BE49-F238E27FC236}">
                <a16:creationId xmlns:a16="http://schemas.microsoft.com/office/drawing/2014/main" id="{F923228D-F3A0-4C6E-89FC-EAC9DFD7ED6F}"/>
              </a:ext>
            </a:extLst>
          </p:cNvPr>
          <p:cNvSpPr>
            <a:spLocks noChangeArrowheads="1"/>
          </p:cNvSpPr>
          <p:nvPr/>
        </p:nvSpPr>
        <p:spPr bwMode="auto">
          <a:xfrm>
            <a:off x="8616950" y="1530350"/>
            <a:ext cx="63500" cy="63500"/>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43" name="Oval 29">
            <a:extLst>
              <a:ext uri="{FF2B5EF4-FFF2-40B4-BE49-F238E27FC236}">
                <a16:creationId xmlns:a16="http://schemas.microsoft.com/office/drawing/2014/main" id="{4654EDA6-5220-4D2A-9ACD-1537EF794B1A}"/>
              </a:ext>
            </a:extLst>
          </p:cNvPr>
          <p:cNvSpPr>
            <a:spLocks noChangeArrowheads="1"/>
          </p:cNvSpPr>
          <p:nvPr/>
        </p:nvSpPr>
        <p:spPr bwMode="auto">
          <a:xfrm>
            <a:off x="9988550" y="2901950"/>
            <a:ext cx="63500" cy="63500"/>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44" name="Oval 30">
            <a:extLst>
              <a:ext uri="{FF2B5EF4-FFF2-40B4-BE49-F238E27FC236}">
                <a16:creationId xmlns:a16="http://schemas.microsoft.com/office/drawing/2014/main" id="{D5937A25-2AB8-49E6-8E43-14ECBE8C261A}"/>
              </a:ext>
            </a:extLst>
          </p:cNvPr>
          <p:cNvSpPr>
            <a:spLocks noChangeArrowheads="1"/>
          </p:cNvSpPr>
          <p:nvPr/>
        </p:nvSpPr>
        <p:spPr bwMode="auto">
          <a:xfrm>
            <a:off x="7016750" y="2978150"/>
            <a:ext cx="63500" cy="63500"/>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45" name="Oval 31">
            <a:extLst>
              <a:ext uri="{FF2B5EF4-FFF2-40B4-BE49-F238E27FC236}">
                <a16:creationId xmlns:a16="http://schemas.microsoft.com/office/drawing/2014/main" id="{73262084-0B28-4748-877F-33EE77E8BC0B}"/>
              </a:ext>
            </a:extLst>
          </p:cNvPr>
          <p:cNvSpPr>
            <a:spLocks noChangeArrowheads="1"/>
          </p:cNvSpPr>
          <p:nvPr/>
        </p:nvSpPr>
        <p:spPr bwMode="auto">
          <a:xfrm>
            <a:off x="9226550" y="2368550"/>
            <a:ext cx="63500" cy="63500"/>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46" name="Rectangle 32">
            <a:extLst>
              <a:ext uri="{FF2B5EF4-FFF2-40B4-BE49-F238E27FC236}">
                <a16:creationId xmlns:a16="http://schemas.microsoft.com/office/drawing/2014/main" id="{2D242124-F969-420D-A61D-E5895FD365A0}"/>
              </a:ext>
            </a:extLst>
          </p:cNvPr>
          <p:cNvSpPr>
            <a:spLocks noChangeArrowheads="1"/>
          </p:cNvSpPr>
          <p:nvPr/>
        </p:nvSpPr>
        <p:spPr bwMode="auto">
          <a:xfrm>
            <a:off x="7467600" y="228600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cs typeface="Arial" panose="020B0604020202020204" pitchFamily="34" charset="0"/>
              </a:rPr>
              <a:t>K</a:t>
            </a:r>
          </a:p>
        </p:txBody>
      </p:sp>
      <p:sp>
        <p:nvSpPr>
          <p:cNvPr id="34847" name="Rectangle 33">
            <a:extLst>
              <a:ext uri="{FF2B5EF4-FFF2-40B4-BE49-F238E27FC236}">
                <a16:creationId xmlns:a16="http://schemas.microsoft.com/office/drawing/2014/main" id="{A428C3EE-805F-4E5E-AA29-C8F750A4BE6D}"/>
              </a:ext>
            </a:extLst>
          </p:cNvPr>
          <p:cNvSpPr>
            <a:spLocks noChangeArrowheads="1"/>
          </p:cNvSpPr>
          <p:nvPr/>
        </p:nvSpPr>
        <p:spPr bwMode="auto">
          <a:xfrm>
            <a:off x="9448800" y="152400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cs typeface="Arial" panose="020B0604020202020204" pitchFamily="34" charset="0"/>
              </a:rPr>
              <a:t>L</a:t>
            </a:r>
          </a:p>
        </p:txBody>
      </p:sp>
      <p:sp>
        <p:nvSpPr>
          <p:cNvPr id="34848" name="Rectangle 34">
            <a:extLst>
              <a:ext uri="{FF2B5EF4-FFF2-40B4-BE49-F238E27FC236}">
                <a16:creationId xmlns:a16="http://schemas.microsoft.com/office/drawing/2014/main" id="{3EA15EF7-35DB-4697-BEDC-82215A145CB4}"/>
              </a:ext>
            </a:extLst>
          </p:cNvPr>
          <p:cNvSpPr>
            <a:spLocks noChangeArrowheads="1"/>
          </p:cNvSpPr>
          <p:nvPr/>
        </p:nvSpPr>
        <p:spPr bwMode="auto">
          <a:xfrm>
            <a:off x="6934200" y="4953001"/>
            <a:ext cx="381000" cy="157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latin typeface="Calibri" panose="020F0502020204030204" pitchFamily="34" charset="0"/>
                <a:cs typeface="Arial" panose="020B0604020202020204" pitchFamily="34" charset="0"/>
              </a:rPr>
              <a:t>d</a:t>
            </a:r>
          </a:p>
          <a:p>
            <a:pPr eaLnBrk="1" hangingPunct="1">
              <a:spcBef>
                <a:spcPct val="50000"/>
              </a:spcBef>
              <a:buFontTx/>
              <a:buNone/>
            </a:pPr>
            <a:r>
              <a:rPr lang="en-US" altLang="en-US" sz="2400">
                <a:latin typeface="Calibri" panose="020F0502020204030204" pitchFamily="34" charset="0"/>
                <a:cs typeface="Arial" panose="020B0604020202020204" pitchFamily="34" charset="0"/>
              </a:rPr>
              <a:t>p</a:t>
            </a:r>
          </a:p>
          <a:p>
            <a:pPr eaLnBrk="1" hangingPunct="1">
              <a:spcBef>
                <a:spcPct val="50000"/>
              </a:spcBef>
              <a:buFontTx/>
              <a:buNone/>
            </a:pPr>
            <a:r>
              <a:rPr lang="en-US" altLang="en-US" sz="2400">
                <a:latin typeface="Calibri" panose="020F0502020204030204" pitchFamily="34" charset="0"/>
                <a:cs typeface="Arial" panose="020B0604020202020204" pitchFamily="34" charset="0"/>
              </a:rPr>
              <a:t>s</a:t>
            </a:r>
          </a:p>
        </p:txBody>
      </p:sp>
      <p:sp>
        <p:nvSpPr>
          <p:cNvPr id="34849" name="Oval 30">
            <a:extLst>
              <a:ext uri="{FF2B5EF4-FFF2-40B4-BE49-F238E27FC236}">
                <a16:creationId xmlns:a16="http://schemas.microsoft.com/office/drawing/2014/main" id="{B2DCDB62-E5DC-4ED9-BFD0-7A9A7E2AE70E}"/>
              </a:ext>
            </a:extLst>
          </p:cNvPr>
          <p:cNvSpPr>
            <a:spLocks noChangeArrowheads="1"/>
          </p:cNvSpPr>
          <p:nvPr/>
        </p:nvSpPr>
        <p:spPr bwMode="auto">
          <a:xfrm>
            <a:off x="6946900" y="2971800"/>
            <a:ext cx="63500" cy="63500"/>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50" name="Oval 30">
            <a:extLst>
              <a:ext uri="{FF2B5EF4-FFF2-40B4-BE49-F238E27FC236}">
                <a16:creationId xmlns:a16="http://schemas.microsoft.com/office/drawing/2014/main" id="{B045D55D-EB5E-4BF9-8113-7ED3D191B144}"/>
              </a:ext>
            </a:extLst>
          </p:cNvPr>
          <p:cNvSpPr>
            <a:spLocks noChangeArrowheads="1"/>
          </p:cNvSpPr>
          <p:nvPr/>
        </p:nvSpPr>
        <p:spPr bwMode="auto">
          <a:xfrm>
            <a:off x="8610600" y="1460500"/>
            <a:ext cx="63500" cy="63500"/>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51" name="Oval 30">
            <a:extLst>
              <a:ext uri="{FF2B5EF4-FFF2-40B4-BE49-F238E27FC236}">
                <a16:creationId xmlns:a16="http://schemas.microsoft.com/office/drawing/2014/main" id="{2B0C5A10-689B-48BD-9FFE-6616C1307618}"/>
              </a:ext>
            </a:extLst>
          </p:cNvPr>
          <p:cNvSpPr>
            <a:spLocks noChangeArrowheads="1"/>
          </p:cNvSpPr>
          <p:nvPr/>
        </p:nvSpPr>
        <p:spPr bwMode="auto">
          <a:xfrm>
            <a:off x="10071100" y="2895600"/>
            <a:ext cx="63500" cy="63500"/>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52" name="Oval 30">
            <a:extLst>
              <a:ext uri="{FF2B5EF4-FFF2-40B4-BE49-F238E27FC236}">
                <a16:creationId xmlns:a16="http://schemas.microsoft.com/office/drawing/2014/main" id="{0753A104-DBFE-4E58-83A5-071989F130A1}"/>
              </a:ext>
            </a:extLst>
          </p:cNvPr>
          <p:cNvSpPr>
            <a:spLocks noChangeArrowheads="1"/>
          </p:cNvSpPr>
          <p:nvPr/>
        </p:nvSpPr>
        <p:spPr bwMode="auto">
          <a:xfrm>
            <a:off x="8547100" y="4495800"/>
            <a:ext cx="63500" cy="63500"/>
          </a:xfrm>
          <a:prstGeom prst="ellipse">
            <a:avLst/>
          </a:prstGeom>
          <a:solidFill>
            <a:schemeClr val="hlink"/>
          </a:solidFill>
          <a:ln w="12700">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Calibri" panose="020F0502020204030204" pitchFamily="34" charset="0"/>
              <a:cs typeface="Arial" panose="020B0604020202020204" pitchFamily="34" charset="0"/>
            </a:endParaRPr>
          </a:p>
        </p:txBody>
      </p:sp>
      <p:sp>
        <p:nvSpPr>
          <p:cNvPr id="34853" name="TextBox 36">
            <a:extLst>
              <a:ext uri="{FF2B5EF4-FFF2-40B4-BE49-F238E27FC236}">
                <a16:creationId xmlns:a16="http://schemas.microsoft.com/office/drawing/2014/main" id="{6D5AC64F-E4B2-4259-AEFA-57250523565E}"/>
              </a:ext>
            </a:extLst>
          </p:cNvPr>
          <p:cNvSpPr txBox="1">
            <a:spLocks noChangeArrowheads="1"/>
          </p:cNvSpPr>
          <p:nvPr/>
        </p:nvSpPr>
        <p:spPr bwMode="auto">
          <a:xfrm>
            <a:off x="4268789" y="-4763"/>
            <a:ext cx="52886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b="1" dirty="0">
                <a:solidFill>
                  <a:srgbClr val="FF0000"/>
                </a:solidFill>
              </a:rPr>
              <a:t>Formation of Bands in Solids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p:txBody>
          <a:bodyPr/>
          <a:lstStyle/>
          <a:p>
            <a:r>
              <a:rPr lang="en-GB"/>
              <a:t>Intrinsic Semiconductors</a:t>
            </a:r>
          </a:p>
        </p:txBody>
      </p:sp>
      <p:sp>
        <p:nvSpPr>
          <p:cNvPr id="23555" name="Rectangle 1027"/>
          <p:cNvSpPr>
            <a:spLocks noGrp="1" noChangeArrowheads="1"/>
          </p:cNvSpPr>
          <p:nvPr>
            <p:ph type="body" idx="1"/>
          </p:nvPr>
        </p:nvSpPr>
        <p:spPr>
          <a:xfrm>
            <a:off x="2209800" y="1676400"/>
            <a:ext cx="7772400" cy="4419600"/>
          </a:xfrm>
        </p:spPr>
        <p:txBody>
          <a:bodyPr/>
          <a:lstStyle/>
          <a:p>
            <a:r>
              <a:rPr lang="en-GB"/>
              <a:t>At room temperature some of the electrons are able to acquire sufficient thermal energy to break free from their bond.</a:t>
            </a:r>
          </a:p>
          <a:p>
            <a:r>
              <a:rPr lang="en-GB"/>
              <a:t>Whenever an electron leaves its position in the lattice it leaves a vacancy known as a </a:t>
            </a:r>
            <a:r>
              <a:rPr lang="en-GB" i="1">
                <a:solidFill>
                  <a:srgbClr val="FF3300"/>
                </a:solidFill>
              </a:rPr>
              <a:t>hole</a:t>
            </a:r>
            <a:r>
              <a:rPr lang="en-GB" i="1"/>
              <a:t>. </a:t>
            </a:r>
          </a:p>
          <a:p>
            <a:r>
              <a:rPr lang="en-GB"/>
              <a:t>The process is known as </a:t>
            </a:r>
            <a:r>
              <a:rPr lang="en-GB" i="1">
                <a:solidFill>
                  <a:srgbClr val="FF3300"/>
                </a:solidFill>
              </a:rPr>
              <a:t>electron-hole pair generation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r>
              <a:rPr lang="en-GB"/>
              <a:t>Intrinsic Semiconductors</a:t>
            </a:r>
            <a:br>
              <a:rPr lang="en-GB"/>
            </a:br>
            <a:endParaRPr lang="en-GB"/>
          </a:p>
        </p:txBody>
      </p:sp>
      <p:sp>
        <p:nvSpPr>
          <p:cNvPr id="14342" name="Rectangle 6"/>
          <p:cNvSpPr>
            <a:spLocks noChangeArrowheads="1"/>
          </p:cNvSpPr>
          <p:nvPr/>
        </p:nvSpPr>
        <p:spPr bwMode="auto">
          <a:xfrm>
            <a:off x="3867150" y="1028700"/>
            <a:ext cx="9144000" cy="369332"/>
          </a:xfrm>
          <a:prstGeom prst="rect">
            <a:avLst/>
          </a:prstGeom>
          <a:noFill/>
          <a:ln w="9525">
            <a:noFill/>
            <a:miter lim="800000"/>
            <a:headEnd/>
            <a:tailEnd/>
          </a:ln>
          <a:effectLst/>
        </p:spPr>
        <p:txBody>
          <a:bodyPr>
            <a:spAutoFit/>
          </a:bodyPr>
          <a:lstStyle/>
          <a:p>
            <a:endParaRPr lang="en-IN">
              <a:solidFill>
                <a:prstClr val="black"/>
              </a:solidFill>
              <a:latin typeface="Calibri"/>
            </a:endParaRPr>
          </a:p>
        </p:txBody>
      </p:sp>
      <p:pic>
        <p:nvPicPr>
          <p:cNvPr id="14348" name="Picture 12" descr="C:\Analogue\image1.jpg"/>
          <p:cNvPicPr>
            <a:picLocks noChangeAspect="1" noChangeArrowheads="1"/>
          </p:cNvPicPr>
          <p:nvPr/>
        </p:nvPicPr>
        <p:blipFill>
          <a:blip r:embed="rId2"/>
          <a:srcRect/>
          <a:stretch>
            <a:fillRect/>
          </a:stretch>
        </p:blipFill>
        <p:spPr bwMode="auto">
          <a:xfrm>
            <a:off x="3733800" y="2054226"/>
            <a:ext cx="4267200" cy="419417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GB"/>
              <a:t>Intrinsic Semiconductors</a:t>
            </a:r>
          </a:p>
        </p:txBody>
      </p:sp>
      <p:sp>
        <p:nvSpPr>
          <p:cNvPr id="37892" name="Rectangle 4"/>
          <p:cNvSpPr>
            <a:spLocks noGrp="1" noChangeArrowheads="1"/>
          </p:cNvSpPr>
          <p:nvPr>
            <p:ph type="body" idx="1"/>
          </p:nvPr>
        </p:nvSpPr>
        <p:spPr/>
        <p:txBody>
          <a:bodyPr/>
          <a:lstStyle/>
          <a:p>
            <a:r>
              <a:rPr lang="en-GB"/>
              <a:t>A freed electron can move through the body of the material until it encounters another broken bond where it is drawn in to complete the bond or </a:t>
            </a:r>
            <a:r>
              <a:rPr lang="en-GB" i="1">
                <a:solidFill>
                  <a:srgbClr val="FF3300"/>
                </a:solidFill>
              </a:rPr>
              <a:t>recombines</a:t>
            </a:r>
            <a:r>
              <a:rPr lang="en-GB" i="1"/>
              <a:t>.</a:t>
            </a: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GB"/>
              <a:t>Intrinsic Semiconductors</a:t>
            </a:r>
          </a:p>
        </p:txBody>
      </p:sp>
      <p:sp>
        <p:nvSpPr>
          <p:cNvPr id="38916" name="Rectangle 4"/>
          <p:cNvSpPr>
            <a:spLocks noGrp="1" noChangeArrowheads="1"/>
          </p:cNvSpPr>
          <p:nvPr>
            <p:ph type="body" idx="1"/>
          </p:nvPr>
        </p:nvSpPr>
        <p:spPr>
          <a:xfrm>
            <a:off x="1905000" y="1676400"/>
            <a:ext cx="8382000" cy="4648200"/>
          </a:xfrm>
        </p:spPr>
        <p:txBody>
          <a:bodyPr>
            <a:normAutofit lnSpcReduction="10000"/>
          </a:bodyPr>
          <a:lstStyle/>
          <a:p>
            <a:r>
              <a:rPr lang="en-GB"/>
              <a:t>At a given temperature there is a dynamic equilibrium between thermal electron-hole </a:t>
            </a:r>
            <a:r>
              <a:rPr lang="en-GB" i="1"/>
              <a:t>generation</a:t>
            </a:r>
            <a:r>
              <a:rPr lang="en-GB"/>
              <a:t> and the </a:t>
            </a:r>
            <a:r>
              <a:rPr lang="en-GB" i="1"/>
              <a:t>recombination</a:t>
            </a:r>
            <a:r>
              <a:rPr lang="en-GB"/>
              <a:t> of electrons and holes</a:t>
            </a:r>
          </a:p>
          <a:p>
            <a:r>
              <a:rPr lang="en-GB"/>
              <a:t>As a result the concentration of electrons and holes in an intrinsic semiconductor is constant at any given temperature.</a:t>
            </a:r>
          </a:p>
          <a:p>
            <a:r>
              <a:rPr lang="en-GB"/>
              <a:t>The </a:t>
            </a:r>
            <a:r>
              <a:rPr lang="en-GB" u="sng"/>
              <a:t>higher</a:t>
            </a:r>
            <a:r>
              <a:rPr lang="en-GB"/>
              <a:t> the temperature the </a:t>
            </a:r>
            <a:r>
              <a:rPr lang="en-GB" u="sng"/>
              <a:t>more</a:t>
            </a:r>
            <a:r>
              <a:rPr lang="en-GB"/>
              <a:t> electron-hole pairs that are present.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GB"/>
              <a:t>Intrinsic Semiconductors</a:t>
            </a:r>
          </a:p>
        </p:txBody>
      </p:sp>
      <p:sp>
        <p:nvSpPr>
          <p:cNvPr id="16387" name="Rectangle 3"/>
          <p:cNvSpPr>
            <a:spLocks noGrp="1" noChangeArrowheads="1"/>
          </p:cNvSpPr>
          <p:nvPr>
            <p:ph type="body" idx="1"/>
          </p:nvPr>
        </p:nvSpPr>
        <p:spPr>
          <a:xfrm>
            <a:off x="1752600" y="1600200"/>
            <a:ext cx="8763000" cy="4648200"/>
          </a:xfrm>
        </p:spPr>
        <p:txBody>
          <a:bodyPr/>
          <a:lstStyle/>
          <a:p>
            <a:r>
              <a:rPr lang="en-GB" b="1" u="sng"/>
              <a:t>Two</a:t>
            </a:r>
            <a:r>
              <a:rPr lang="en-GB"/>
              <a:t> mechanisms for conduction become possible when a bond breaks:</a:t>
            </a:r>
          </a:p>
          <a:p>
            <a:r>
              <a:rPr lang="en-GB"/>
              <a:t> 1. Due to the movement of the freed electron.</a:t>
            </a:r>
          </a:p>
          <a:p>
            <a:r>
              <a:rPr lang="en-GB"/>
              <a:t> 2. Due to neighbouring electrons moving into the hole leaving a space behind it. (This can be most simply thought of as movement of the hole, a single moving positive charge carrier even though it is actually a series of electrons that move.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a:t>Intrinsic Semiconductors</a:t>
            </a:r>
          </a:p>
        </p:txBody>
      </p:sp>
      <p:sp>
        <p:nvSpPr>
          <p:cNvPr id="29699" name="Rectangle 3"/>
          <p:cNvSpPr>
            <a:spLocks noGrp="1" noChangeArrowheads="1"/>
          </p:cNvSpPr>
          <p:nvPr>
            <p:ph type="body" idx="1"/>
          </p:nvPr>
        </p:nvSpPr>
        <p:spPr>
          <a:xfrm>
            <a:off x="1752600" y="1600200"/>
            <a:ext cx="8763000" cy="4648200"/>
          </a:xfrm>
        </p:spPr>
        <p:txBody>
          <a:bodyPr/>
          <a:lstStyle/>
          <a:p>
            <a:r>
              <a:rPr lang="en-GB"/>
              <a:t>When an electric field (voltage) is applied, the  holes move in one direction and the electrons in the other. </a:t>
            </a:r>
          </a:p>
          <a:p>
            <a:r>
              <a:rPr lang="en-GB"/>
              <a:t>However both current components are in the direction of the field.</a:t>
            </a:r>
          </a:p>
          <a:p>
            <a:r>
              <a:rPr lang="en-GB"/>
              <a:t>The conduction is ohmic, i.e. current is proportional to the applied voltage (field)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GB"/>
              <a:t>Intrinsic Semiconductors</a:t>
            </a:r>
          </a:p>
        </p:txBody>
      </p:sp>
      <p:sp>
        <p:nvSpPr>
          <p:cNvPr id="25603" name="Rectangle 3"/>
          <p:cNvSpPr>
            <a:spLocks noGrp="1" noChangeArrowheads="1"/>
          </p:cNvSpPr>
          <p:nvPr>
            <p:ph type="body" idx="1"/>
          </p:nvPr>
        </p:nvSpPr>
        <p:spPr>
          <a:xfrm>
            <a:off x="2209800" y="1752600"/>
            <a:ext cx="7772400" cy="4343400"/>
          </a:xfrm>
        </p:spPr>
        <p:txBody>
          <a:bodyPr/>
          <a:lstStyle/>
          <a:p>
            <a:r>
              <a:rPr lang="en-GB" dirty="0"/>
              <a:t>The proportion of freed electrons is very small indeed:</a:t>
            </a:r>
          </a:p>
          <a:p>
            <a:r>
              <a:rPr lang="en-GB" dirty="0"/>
              <a:t>In silicon the energy E</a:t>
            </a:r>
            <a:r>
              <a:rPr lang="en-GB" baseline="-25000" dirty="0"/>
              <a:t>G</a:t>
            </a:r>
            <a:r>
              <a:rPr lang="en-GB" dirty="0"/>
              <a:t> required to free an electron is 1.2eV</a:t>
            </a:r>
          </a:p>
          <a:p>
            <a:r>
              <a:rPr lang="en-GB" dirty="0"/>
              <a:t>The mean thermal energy (</a:t>
            </a:r>
            <a:r>
              <a:rPr lang="en-GB" dirty="0" err="1"/>
              <a:t>kT</a:t>
            </a:r>
            <a:r>
              <a:rPr lang="en-GB" dirty="0"/>
              <a:t>) is only 25meV at room temperature (1/40 </a:t>
            </a:r>
            <a:r>
              <a:rPr lang="en-GB" dirty="0" err="1"/>
              <a:t>eV</a:t>
            </a:r>
            <a:r>
              <a:rPr lang="en-GB" dirty="0"/>
              <a:t>)</a:t>
            </a:r>
          </a:p>
          <a:p>
            <a:r>
              <a:rPr lang="en-GB" dirty="0"/>
              <a:t>The proportion of freed electrons varies exponentially (-E</a:t>
            </a:r>
            <a:r>
              <a:rPr lang="en-GB" baseline="-25000" dirty="0"/>
              <a:t>G </a:t>
            </a:r>
            <a:r>
              <a:rPr lang="en-GB" dirty="0"/>
              <a:t>/</a:t>
            </a:r>
            <a:r>
              <a:rPr lang="en-GB" dirty="0" err="1"/>
              <a:t>kT</a:t>
            </a:r>
            <a:r>
              <a:rPr lang="en-GB" dirty="0"/>
              <a:t>). </a:t>
            </a:r>
            <a:endParaRPr lang="en-GB" baseline="-25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GB"/>
              <a:t>Intrinsic Semiconductors</a:t>
            </a:r>
          </a:p>
        </p:txBody>
      </p:sp>
      <p:sp>
        <p:nvSpPr>
          <p:cNvPr id="40963" name="Rectangle 3"/>
          <p:cNvSpPr>
            <a:spLocks noGrp="1" noChangeArrowheads="1"/>
          </p:cNvSpPr>
          <p:nvPr>
            <p:ph type="body" idx="1"/>
          </p:nvPr>
        </p:nvSpPr>
        <p:spPr>
          <a:xfrm>
            <a:off x="1752600" y="1600200"/>
            <a:ext cx="8763000" cy="4648200"/>
          </a:xfrm>
        </p:spPr>
        <p:txBody>
          <a:bodyPr/>
          <a:lstStyle/>
          <a:p>
            <a:r>
              <a:rPr lang="en-GB" dirty="0"/>
              <a:t>For an intrinsic semiconductor the number of electron and hole carriers, and thus the conductivity, increases rapidly with temperature.</a:t>
            </a:r>
          </a:p>
          <a:p>
            <a:r>
              <a:rPr lang="en-GB" dirty="0"/>
              <a:t>This is not very useful. Only about 10</a:t>
            </a:r>
            <a:r>
              <a:rPr lang="en-GB" baseline="30000" dirty="0"/>
              <a:t>9 </a:t>
            </a:r>
            <a:r>
              <a:rPr lang="en-GB" dirty="0"/>
              <a:t>electrons per cubic centimetre contribute to the conduction of the electric current.</a:t>
            </a:r>
          </a:p>
          <a:p>
            <a:r>
              <a:rPr lang="en-GB" dirty="0"/>
              <a:t> Hence we </a:t>
            </a:r>
            <a:r>
              <a:rPr lang="en-GB" dirty="0">
                <a:solidFill>
                  <a:srgbClr val="FF3300"/>
                </a:solidFill>
              </a:rPr>
              <a:t>dope</a:t>
            </a:r>
            <a:r>
              <a:rPr lang="en-GB" dirty="0"/>
              <a:t> the material to produce an </a:t>
            </a:r>
            <a:r>
              <a:rPr lang="en-GB" dirty="0">
                <a:solidFill>
                  <a:srgbClr val="FF3300"/>
                </a:solidFill>
              </a:rPr>
              <a:t>extrinsic semiconductor.</a:t>
            </a:r>
          </a:p>
          <a:p>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674938" y="214314"/>
            <a:ext cx="7993062" cy="1462087"/>
          </a:xfrm>
        </p:spPr>
        <p:txBody>
          <a:bodyPr/>
          <a:lstStyle/>
          <a:p>
            <a:r>
              <a:rPr lang="en-US" dirty="0"/>
              <a:t>Carriers in Semiconductors</a:t>
            </a:r>
          </a:p>
        </p:txBody>
      </p:sp>
      <p:sp>
        <p:nvSpPr>
          <p:cNvPr id="26627" name="Rectangle 3"/>
          <p:cNvSpPr>
            <a:spLocks noChangeArrowheads="1"/>
          </p:cNvSpPr>
          <p:nvPr/>
        </p:nvSpPr>
        <p:spPr bwMode="auto">
          <a:xfrm>
            <a:off x="3128963" y="2620964"/>
            <a:ext cx="5892800" cy="549275"/>
          </a:xfrm>
          <a:prstGeom prst="rect">
            <a:avLst/>
          </a:prstGeom>
          <a:solidFill>
            <a:schemeClr val="accent1"/>
          </a:solidFill>
          <a:ln w="9525">
            <a:noFill/>
            <a:miter lim="800000"/>
            <a:headEnd/>
            <a:tailEnd/>
          </a:ln>
          <a:effectLst/>
        </p:spPr>
        <p:txBody>
          <a:bodyPr wrap="none" anchor="ctr"/>
          <a:lstStyle/>
          <a:p>
            <a:endParaRPr lang="en-IN">
              <a:solidFill>
                <a:prstClr val="black"/>
              </a:solidFill>
              <a:latin typeface="Calibri"/>
            </a:endParaRPr>
          </a:p>
        </p:txBody>
      </p:sp>
      <p:sp>
        <p:nvSpPr>
          <p:cNvPr id="26628" name="Rectangle 4"/>
          <p:cNvSpPr>
            <a:spLocks noChangeArrowheads="1"/>
          </p:cNvSpPr>
          <p:nvPr/>
        </p:nvSpPr>
        <p:spPr bwMode="auto">
          <a:xfrm>
            <a:off x="3128963" y="4835526"/>
            <a:ext cx="5892800" cy="549275"/>
          </a:xfrm>
          <a:prstGeom prst="rect">
            <a:avLst/>
          </a:prstGeom>
          <a:solidFill>
            <a:schemeClr val="accent1"/>
          </a:solidFill>
          <a:ln w="9525">
            <a:noFill/>
            <a:miter lim="800000"/>
            <a:headEnd/>
            <a:tailEnd/>
          </a:ln>
          <a:effectLst/>
        </p:spPr>
        <p:txBody>
          <a:bodyPr wrap="none" anchor="ctr"/>
          <a:lstStyle/>
          <a:p>
            <a:endParaRPr lang="en-IN">
              <a:solidFill>
                <a:prstClr val="black"/>
              </a:solidFill>
              <a:latin typeface="Calibri"/>
            </a:endParaRPr>
          </a:p>
        </p:txBody>
      </p:sp>
      <p:sp>
        <p:nvSpPr>
          <p:cNvPr id="26629" name="Rectangle 5" descr="Parchment"/>
          <p:cNvSpPr>
            <a:spLocks noChangeArrowheads="1"/>
          </p:cNvSpPr>
          <p:nvPr/>
        </p:nvSpPr>
        <p:spPr bwMode="auto">
          <a:xfrm>
            <a:off x="3128963" y="3168650"/>
            <a:ext cx="5892800" cy="1665288"/>
          </a:xfrm>
          <a:prstGeom prst="rect">
            <a:avLst/>
          </a:prstGeom>
          <a:blipFill dpi="0" rotWithShape="1">
            <a:blip r:embed="rId2"/>
            <a:srcRect/>
            <a:tile tx="0" ty="0" sx="100000" sy="100000" flip="none" algn="tl"/>
          </a:blipFill>
          <a:ln w="9525">
            <a:noFill/>
            <a:miter lim="800000"/>
            <a:headEnd/>
            <a:tailEnd/>
          </a:ln>
          <a:effectLst/>
        </p:spPr>
        <p:txBody>
          <a:bodyPr wrap="none" anchor="ctr"/>
          <a:lstStyle/>
          <a:p>
            <a:endParaRPr lang="en-IN">
              <a:solidFill>
                <a:prstClr val="black"/>
              </a:solidFill>
              <a:latin typeface="Calibri"/>
            </a:endParaRPr>
          </a:p>
        </p:txBody>
      </p:sp>
      <p:sp>
        <p:nvSpPr>
          <p:cNvPr id="26630" name="Oval 6"/>
          <p:cNvSpPr>
            <a:spLocks noChangeArrowheads="1"/>
          </p:cNvSpPr>
          <p:nvPr/>
        </p:nvSpPr>
        <p:spPr bwMode="auto">
          <a:xfrm>
            <a:off x="31892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31" name="Oval 7"/>
          <p:cNvSpPr>
            <a:spLocks noChangeArrowheads="1"/>
          </p:cNvSpPr>
          <p:nvPr/>
        </p:nvSpPr>
        <p:spPr bwMode="auto">
          <a:xfrm>
            <a:off x="31892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32" name="Oval 8"/>
          <p:cNvSpPr>
            <a:spLocks noChangeArrowheads="1"/>
          </p:cNvSpPr>
          <p:nvPr/>
        </p:nvSpPr>
        <p:spPr bwMode="auto">
          <a:xfrm>
            <a:off x="3413126"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33" name="Oval 9"/>
          <p:cNvSpPr>
            <a:spLocks noChangeArrowheads="1"/>
          </p:cNvSpPr>
          <p:nvPr/>
        </p:nvSpPr>
        <p:spPr bwMode="auto">
          <a:xfrm>
            <a:off x="34131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34" name="Oval 10"/>
          <p:cNvSpPr>
            <a:spLocks noChangeArrowheads="1"/>
          </p:cNvSpPr>
          <p:nvPr/>
        </p:nvSpPr>
        <p:spPr bwMode="auto">
          <a:xfrm>
            <a:off x="36369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35" name="Oval 11"/>
          <p:cNvSpPr>
            <a:spLocks noChangeArrowheads="1"/>
          </p:cNvSpPr>
          <p:nvPr/>
        </p:nvSpPr>
        <p:spPr bwMode="auto">
          <a:xfrm>
            <a:off x="36369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36" name="Oval 12"/>
          <p:cNvSpPr>
            <a:spLocks noChangeArrowheads="1"/>
          </p:cNvSpPr>
          <p:nvPr/>
        </p:nvSpPr>
        <p:spPr bwMode="auto">
          <a:xfrm>
            <a:off x="3860801" y="48958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37" name="Oval 13"/>
          <p:cNvSpPr>
            <a:spLocks noChangeArrowheads="1"/>
          </p:cNvSpPr>
          <p:nvPr/>
        </p:nvSpPr>
        <p:spPr bwMode="auto">
          <a:xfrm>
            <a:off x="38608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38" name="Oval 14"/>
          <p:cNvSpPr>
            <a:spLocks noChangeArrowheads="1"/>
          </p:cNvSpPr>
          <p:nvPr/>
        </p:nvSpPr>
        <p:spPr bwMode="auto">
          <a:xfrm>
            <a:off x="40814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39" name="Oval 15"/>
          <p:cNvSpPr>
            <a:spLocks noChangeArrowheads="1"/>
          </p:cNvSpPr>
          <p:nvPr/>
        </p:nvSpPr>
        <p:spPr bwMode="auto">
          <a:xfrm>
            <a:off x="40814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40" name="Oval 16"/>
          <p:cNvSpPr>
            <a:spLocks noChangeArrowheads="1"/>
          </p:cNvSpPr>
          <p:nvPr/>
        </p:nvSpPr>
        <p:spPr bwMode="auto">
          <a:xfrm>
            <a:off x="430530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41" name="Oval 17"/>
          <p:cNvSpPr>
            <a:spLocks noChangeArrowheads="1"/>
          </p:cNvSpPr>
          <p:nvPr/>
        </p:nvSpPr>
        <p:spPr bwMode="auto">
          <a:xfrm>
            <a:off x="43053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42" name="Oval 18"/>
          <p:cNvSpPr>
            <a:spLocks noChangeArrowheads="1"/>
          </p:cNvSpPr>
          <p:nvPr/>
        </p:nvSpPr>
        <p:spPr bwMode="auto">
          <a:xfrm>
            <a:off x="452913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43" name="Oval 19"/>
          <p:cNvSpPr>
            <a:spLocks noChangeArrowheads="1"/>
          </p:cNvSpPr>
          <p:nvPr/>
        </p:nvSpPr>
        <p:spPr bwMode="auto">
          <a:xfrm>
            <a:off x="452913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44" name="Oval 20"/>
          <p:cNvSpPr>
            <a:spLocks noChangeArrowheads="1"/>
          </p:cNvSpPr>
          <p:nvPr/>
        </p:nvSpPr>
        <p:spPr bwMode="auto">
          <a:xfrm>
            <a:off x="4752976" y="48958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45" name="Oval 21"/>
          <p:cNvSpPr>
            <a:spLocks noChangeArrowheads="1"/>
          </p:cNvSpPr>
          <p:nvPr/>
        </p:nvSpPr>
        <p:spPr bwMode="auto">
          <a:xfrm>
            <a:off x="475297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46" name="Oval 22"/>
          <p:cNvSpPr>
            <a:spLocks noChangeArrowheads="1"/>
          </p:cNvSpPr>
          <p:nvPr/>
        </p:nvSpPr>
        <p:spPr bwMode="auto">
          <a:xfrm>
            <a:off x="497681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47" name="Oval 23"/>
          <p:cNvSpPr>
            <a:spLocks noChangeArrowheads="1"/>
          </p:cNvSpPr>
          <p:nvPr/>
        </p:nvSpPr>
        <p:spPr bwMode="auto">
          <a:xfrm>
            <a:off x="497681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48" name="Oval 24"/>
          <p:cNvSpPr>
            <a:spLocks noChangeArrowheads="1"/>
          </p:cNvSpPr>
          <p:nvPr/>
        </p:nvSpPr>
        <p:spPr bwMode="auto">
          <a:xfrm>
            <a:off x="520065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49" name="Oval 25"/>
          <p:cNvSpPr>
            <a:spLocks noChangeArrowheads="1"/>
          </p:cNvSpPr>
          <p:nvPr/>
        </p:nvSpPr>
        <p:spPr bwMode="auto">
          <a:xfrm>
            <a:off x="520065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50" name="Oval 26"/>
          <p:cNvSpPr>
            <a:spLocks noChangeArrowheads="1"/>
          </p:cNvSpPr>
          <p:nvPr/>
        </p:nvSpPr>
        <p:spPr bwMode="auto">
          <a:xfrm>
            <a:off x="54244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51" name="Oval 27"/>
          <p:cNvSpPr>
            <a:spLocks noChangeArrowheads="1"/>
          </p:cNvSpPr>
          <p:nvPr/>
        </p:nvSpPr>
        <p:spPr bwMode="auto">
          <a:xfrm>
            <a:off x="54244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52" name="Oval 28"/>
          <p:cNvSpPr>
            <a:spLocks noChangeArrowheads="1"/>
          </p:cNvSpPr>
          <p:nvPr/>
        </p:nvSpPr>
        <p:spPr bwMode="auto">
          <a:xfrm>
            <a:off x="5648326" y="48958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53" name="Oval 29"/>
          <p:cNvSpPr>
            <a:spLocks noChangeArrowheads="1"/>
          </p:cNvSpPr>
          <p:nvPr/>
        </p:nvSpPr>
        <p:spPr bwMode="auto">
          <a:xfrm>
            <a:off x="56483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54" name="Oval 30"/>
          <p:cNvSpPr>
            <a:spLocks noChangeArrowheads="1"/>
          </p:cNvSpPr>
          <p:nvPr/>
        </p:nvSpPr>
        <p:spPr bwMode="auto">
          <a:xfrm>
            <a:off x="58689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55" name="Oval 31"/>
          <p:cNvSpPr>
            <a:spLocks noChangeArrowheads="1"/>
          </p:cNvSpPr>
          <p:nvPr/>
        </p:nvSpPr>
        <p:spPr bwMode="auto">
          <a:xfrm>
            <a:off x="58689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56" name="Oval 32"/>
          <p:cNvSpPr>
            <a:spLocks noChangeArrowheads="1"/>
          </p:cNvSpPr>
          <p:nvPr/>
        </p:nvSpPr>
        <p:spPr bwMode="auto">
          <a:xfrm>
            <a:off x="6092826"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57" name="Oval 33"/>
          <p:cNvSpPr>
            <a:spLocks noChangeArrowheads="1"/>
          </p:cNvSpPr>
          <p:nvPr/>
        </p:nvSpPr>
        <p:spPr bwMode="auto">
          <a:xfrm>
            <a:off x="60928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58" name="Oval 34"/>
          <p:cNvSpPr>
            <a:spLocks noChangeArrowheads="1"/>
          </p:cNvSpPr>
          <p:nvPr/>
        </p:nvSpPr>
        <p:spPr bwMode="auto">
          <a:xfrm>
            <a:off x="63166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59" name="Oval 35"/>
          <p:cNvSpPr>
            <a:spLocks noChangeArrowheads="1"/>
          </p:cNvSpPr>
          <p:nvPr/>
        </p:nvSpPr>
        <p:spPr bwMode="auto">
          <a:xfrm>
            <a:off x="63166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60" name="Oval 36"/>
          <p:cNvSpPr>
            <a:spLocks noChangeArrowheads="1"/>
          </p:cNvSpPr>
          <p:nvPr/>
        </p:nvSpPr>
        <p:spPr bwMode="auto">
          <a:xfrm>
            <a:off x="6540501" y="48958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61" name="Oval 37"/>
          <p:cNvSpPr>
            <a:spLocks noChangeArrowheads="1"/>
          </p:cNvSpPr>
          <p:nvPr/>
        </p:nvSpPr>
        <p:spPr bwMode="auto">
          <a:xfrm>
            <a:off x="65405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62" name="Oval 38"/>
          <p:cNvSpPr>
            <a:spLocks noChangeArrowheads="1"/>
          </p:cNvSpPr>
          <p:nvPr/>
        </p:nvSpPr>
        <p:spPr bwMode="auto">
          <a:xfrm>
            <a:off x="676433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63" name="Oval 39"/>
          <p:cNvSpPr>
            <a:spLocks noChangeArrowheads="1"/>
          </p:cNvSpPr>
          <p:nvPr/>
        </p:nvSpPr>
        <p:spPr bwMode="auto">
          <a:xfrm>
            <a:off x="676433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64" name="Oval 40"/>
          <p:cNvSpPr>
            <a:spLocks noChangeArrowheads="1"/>
          </p:cNvSpPr>
          <p:nvPr/>
        </p:nvSpPr>
        <p:spPr bwMode="auto">
          <a:xfrm>
            <a:off x="698500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65" name="Oval 41"/>
          <p:cNvSpPr>
            <a:spLocks noChangeArrowheads="1"/>
          </p:cNvSpPr>
          <p:nvPr/>
        </p:nvSpPr>
        <p:spPr bwMode="auto">
          <a:xfrm>
            <a:off x="69850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66" name="Oval 42"/>
          <p:cNvSpPr>
            <a:spLocks noChangeArrowheads="1"/>
          </p:cNvSpPr>
          <p:nvPr/>
        </p:nvSpPr>
        <p:spPr bwMode="auto">
          <a:xfrm>
            <a:off x="720883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67" name="Oval 43"/>
          <p:cNvSpPr>
            <a:spLocks noChangeArrowheads="1"/>
          </p:cNvSpPr>
          <p:nvPr/>
        </p:nvSpPr>
        <p:spPr bwMode="auto">
          <a:xfrm>
            <a:off x="720883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68" name="Oval 44"/>
          <p:cNvSpPr>
            <a:spLocks noChangeArrowheads="1"/>
          </p:cNvSpPr>
          <p:nvPr/>
        </p:nvSpPr>
        <p:spPr bwMode="auto">
          <a:xfrm>
            <a:off x="7432676" y="48958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69" name="Oval 45"/>
          <p:cNvSpPr>
            <a:spLocks noChangeArrowheads="1"/>
          </p:cNvSpPr>
          <p:nvPr/>
        </p:nvSpPr>
        <p:spPr bwMode="auto">
          <a:xfrm>
            <a:off x="743267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70" name="Oval 46"/>
          <p:cNvSpPr>
            <a:spLocks noChangeArrowheads="1"/>
          </p:cNvSpPr>
          <p:nvPr/>
        </p:nvSpPr>
        <p:spPr bwMode="auto">
          <a:xfrm>
            <a:off x="765651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71" name="Oval 47"/>
          <p:cNvSpPr>
            <a:spLocks noChangeArrowheads="1"/>
          </p:cNvSpPr>
          <p:nvPr/>
        </p:nvSpPr>
        <p:spPr bwMode="auto">
          <a:xfrm>
            <a:off x="765651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72" name="Oval 48"/>
          <p:cNvSpPr>
            <a:spLocks noChangeArrowheads="1"/>
          </p:cNvSpPr>
          <p:nvPr/>
        </p:nvSpPr>
        <p:spPr bwMode="auto">
          <a:xfrm>
            <a:off x="788035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73" name="Oval 49"/>
          <p:cNvSpPr>
            <a:spLocks noChangeArrowheads="1"/>
          </p:cNvSpPr>
          <p:nvPr/>
        </p:nvSpPr>
        <p:spPr bwMode="auto">
          <a:xfrm>
            <a:off x="788035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74" name="Oval 50"/>
          <p:cNvSpPr>
            <a:spLocks noChangeArrowheads="1"/>
          </p:cNvSpPr>
          <p:nvPr/>
        </p:nvSpPr>
        <p:spPr bwMode="auto">
          <a:xfrm>
            <a:off x="81041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75" name="Oval 51"/>
          <p:cNvSpPr>
            <a:spLocks noChangeArrowheads="1"/>
          </p:cNvSpPr>
          <p:nvPr/>
        </p:nvSpPr>
        <p:spPr bwMode="auto">
          <a:xfrm>
            <a:off x="81041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76" name="Oval 52"/>
          <p:cNvSpPr>
            <a:spLocks noChangeArrowheads="1"/>
          </p:cNvSpPr>
          <p:nvPr/>
        </p:nvSpPr>
        <p:spPr bwMode="auto">
          <a:xfrm>
            <a:off x="8328026" y="48958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77" name="Oval 53"/>
          <p:cNvSpPr>
            <a:spLocks noChangeArrowheads="1"/>
          </p:cNvSpPr>
          <p:nvPr/>
        </p:nvSpPr>
        <p:spPr bwMode="auto">
          <a:xfrm>
            <a:off x="83280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78" name="Oval 54"/>
          <p:cNvSpPr>
            <a:spLocks noChangeArrowheads="1"/>
          </p:cNvSpPr>
          <p:nvPr/>
        </p:nvSpPr>
        <p:spPr bwMode="auto">
          <a:xfrm>
            <a:off x="85518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79" name="Oval 55"/>
          <p:cNvSpPr>
            <a:spLocks noChangeArrowheads="1"/>
          </p:cNvSpPr>
          <p:nvPr/>
        </p:nvSpPr>
        <p:spPr bwMode="auto">
          <a:xfrm>
            <a:off x="85518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80" name="Oval 56"/>
          <p:cNvSpPr>
            <a:spLocks noChangeArrowheads="1"/>
          </p:cNvSpPr>
          <p:nvPr/>
        </p:nvSpPr>
        <p:spPr bwMode="auto">
          <a:xfrm>
            <a:off x="8772526"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81" name="Oval 57"/>
          <p:cNvSpPr>
            <a:spLocks noChangeArrowheads="1"/>
          </p:cNvSpPr>
          <p:nvPr/>
        </p:nvSpPr>
        <p:spPr bwMode="auto">
          <a:xfrm>
            <a:off x="87725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682" name="Oval 58"/>
          <p:cNvSpPr>
            <a:spLocks noChangeArrowheads="1"/>
          </p:cNvSpPr>
          <p:nvPr/>
        </p:nvSpPr>
        <p:spPr bwMode="auto">
          <a:xfrm>
            <a:off x="31892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83" name="Oval 59"/>
          <p:cNvSpPr>
            <a:spLocks noChangeArrowheads="1"/>
          </p:cNvSpPr>
          <p:nvPr/>
        </p:nvSpPr>
        <p:spPr bwMode="auto">
          <a:xfrm>
            <a:off x="31892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84" name="Oval 60"/>
          <p:cNvSpPr>
            <a:spLocks noChangeArrowheads="1"/>
          </p:cNvSpPr>
          <p:nvPr/>
        </p:nvSpPr>
        <p:spPr bwMode="auto">
          <a:xfrm>
            <a:off x="34131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85" name="Oval 61"/>
          <p:cNvSpPr>
            <a:spLocks noChangeArrowheads="1"/>
          </p:cNvSpPr>
          <p:nvPr/>
        </p:nvSpPr>
        <p:spPr bwMode="auto">
          <a:xfrm>
            <a:off x="34131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86" name="Oval 62"/>
          <p:cNvSpPr>
            <a:spLocks noChangeArrowheads="1"/>
          </p:cNvSpPr>
          <p:nvPr/>
        </p:nvSpPr>
        <p:spPr bwMode="auto">
          <a:xfrm>
            <a:off x="36369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87" name="Oval 63"/>
          <p:cNvSpPr>
            <a:spLocks noChangeArrowheads="1"/>
          </p:cNvSpPr>
          <p:nvPr/>
        </p:nvSpPr>
        <p:spPr bwMode="auto">
          <a:xfrm>
            <a:off x="36369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88" name="Oval 64"/>
          <p:cNvSpPr>
            <a:spLocks noChangeArrowheads="1"/>
          </p:cNvSpPr>
          <p:nvPr/>
        </p:nvSpPr>
        <p:spPr bwMode="auto">
          <a:xfrm>
            <a:off x="38608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89" name="Oval 65"/>
          <p:cNvSpPr>
            <a:spLocks noChangeArrowheads="1"/>
          </p:cNvSpPr>
          <p:nvPr/>
        </p:nvSpPr>
        <p:spPr bwMode="auto">
          <a:xfrm>
            <a:off x="38608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90" name="Oval 66"/>
          <p:cNvSpPr>
            <a:spLocks noChangeArrowheads="1"/>
          </p:cNvSpPr>
          <p:nvPr/>
        </p:nvSpPr>
        <p:spPr bwMode="auto">
          <a:xfrm>
            <a:off x="40814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91" name="Oval 67"/>
          <p:cNvSpPr>
            <a:spLocks noChangeArrowheads="1"/>
          </p:cNvSpPr>
          <p:nvPr/>
        </p:nvSpPr>
        <p:spPr bwMode="auto">
          <a:xfrm>
            <a:off x="40814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92" name="Oval 68"/>
          <p:cNvSpPr>
            <a:spLocks noChangeArrowheads="1"/>
          </p:cNvSpPr>
          <p:nvPr/>
        </p:nvSpPr>
        <p:spPr bwMode="auto">
          <a:xfrm>
            <a:off x="43053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93" name="Oval 69"/>
          <p:cNvSpPr>
            <a:spLocks noChangeArrowheads="1"/>
          </p:cNvSpPr>
          <p:nvPr/>
        </p:nvSpPr>
        <p:spPr bwMode="auto">
          <a:xfrm>
            <a:off x="43053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94" name="Oval 70"/>
          <p:cNvSpPr>
            <a:spLocks noChangeArrowheads="1"/>
          </p:cNvSpPr>
          <p:nvPr/>
        </p:nvSpPr>
        <p:spPr bwMode="auto">
          <a:xfrm>
            <a:off x="452913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95" name="Oval 71"/>
          <p:cNvSpPr>
            <a:spLocks noChangeArrowheads="1"/>
          </p:cNvSpPr>
          <p:nvPr/>
        </p:nvSpPr>
        <p:spPr bwMode="auto">
          <a:xfrm>
            <a:off x="452913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96" name="Oval 72"/>
          <p:cNvSpPr>
            <a:spLocks noChangeArrowheads="1"/>
          </p:cNvSpPr>
          <p:nvPr/>
        </p:nvSpPr>
        <p:spPr bwMode="auto">
          <a:xfrm>
            <a:off x="475297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97" name="Oval 73"/>
          <p:cNvSpPr>
            <a:spLocks noChangeArrowheads="1"/>
          </p:cNvSpPr>
          <p:nvPr/>
        </p:nvSpPr>
        <p:spPr bwMode="auto">
          <a:xfrm>
            <a:off x="475297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98" name="Oval 74"/>
          <p:cNvSpPr>
            <a:spLocks noChangeArrowheads="1"/>
          </p:cNvSpPr>
          <p:nvPr/>
        </p:nvSpPr>
        <p:spPr bwMode="auto">
          <a:xfrm>
            <a:off x="497681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699" name="Oval 75"/>
          <p:cNvSpPr>
            <a:spLocks noChangeArrowheads="1"/>
          </p:cNvSpPr>
          <p:nvPr/>
        </p:nvSpPr>
        <p:spPr bwMode="auto">
          <a:xfrm>
            <a:off x="497681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00" name="Oval 76"/>
          <p:cNvSpPr>
            <a:spLocks noChangeArrowheads="1"/>
          </p:cNvSpPr>
          <p:nvPr/>
        </p:nvSpPr>
        <p:spPr bwMode="auto">
          <a:xfrm>
            <a:off x="520065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01" name="Oval 77"/>
          <p:cNvSpPr>
            <a:spLocks noChangeArrowheads="1"/>
          </p:cNvSpPr>
          <p:nvPr/>
        </p:nvSpPr>
        <p:spPr bwMode="auto">
          <a:xfrm>
            <a:off x="520065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02" name="Oval 78"/>
          <p:cNvSpPr>
            <a:spLocks noChangeArrowheads="1"/>
          </p:cNvSpPr>
          <p:nvPr/>
        </p:nvSpPr>
        <p:spPr bwMode="auto">
          <a:xfrm>
            <a:off x="54244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03" name="Oval 79"/>
          <p:cNvSpPr>
            <a:spLocks noChangeArrowheads="1"/>
          </p:cNvSpPr>
          <p:nvPr/>
        </p:nvSpPr>
        <p:spPr bwMode="auto">
          <a:xfrm>
            <a:off x="54244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04" name="Oval 80"/>
          <p:cNvSpPr>
            <a:spLocks noChangeArrowheads="1"/>
          </p:cNvSpPr>
          <p:nvPr/>
        </p:nvSpPr>
        <p:spPr bwMode="auto">
          <a:xfrm>
            <a:off x="56483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05" name="Oval 81"/>
          <p:cNvSpPr>
            <a:spLocks noChangeArrowheads="1"/>
          </p:cNvSpPr>
          <p:nvPr/>
        </p:nvSpPr>
        <p:spPr bwMode="auto">
          <a:xfrm>
            <a:off x="56483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06" name="Oval 82"/>
          <p:cNvSpPr>
            <a:spLocks noChangeArrowheads="1"/>
          </p:cNvSpPr>
          <p:nvPr/>
        </p:nvSpPr>
        <p:spPr bwMode="auto">
          <a:xfrm>
            <a:off x="58689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07" name="Oval 83"/>
          <p:cNvSpPr>
            <a:spLocks noChangeArrowheads="1"/>
          </p:cNvSpPr>
          <p:nvPr/>
        </p:nvSpPr>
        <p:spPr bwMode="auto">
          <a:xfrm>
            <a:off x="58689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08" name="Oval 84"/>
          <p:cNvSpPr>
            <a:spLocks noChangeArrowheads="1"/>
          </p:cNvSpPr>
          <p:nvPr/>
        </p:nvSpPr>
        <p:spPr bwMode="auto">
          <a:xfrm>
            <a:off x="60928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09" name="Oval 85"/>
          <p:cNvSpPr>
            <a:spLocks noChangeArrowheads="1"/>
          </p:cNvSpPr>
          <p:nvPr/>
        </p:nvSpPr>
        <p:spPr bwMode="auto">
          <a:xfrm>
            <a:off x="60928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10" name="Oval 86"/>
          <p:cNvSpPr>
            <a:spLocks noChangeArrowheads="1"/>
          </p:cNvSpPr>
          <p:nvPr/>
        </p:nvSpPr>
        <p:spPr bwMode="auto">
          <a:xfrm>
            <a:off x="63166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11" name="Oval 87"/>
          <p:cNvSpPr>
            <a:spLocks noChangeArrowheads="1"/>
          </p:cNvSpPr>
          <p:nvPr/>
        </p:nvSpPr>
        <p:spPr bwMode="auto">
          <a:xfrm>
            <a:off x="63166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12" name="Oval 88"/>
          <p:cNvSpPr>
            <a:spLocks noChangeArrowheads="1"/>
          </p:cNvSpPr>
          <p:nvPr/>
        </p:nvSpPr>
        <p:spPr bwMode="auto">
          <a:xfrm>
            <a:off x="65405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13" name="Oval 89"/>
          <p:cNvSpPr>
            <a:spLocks noChangeArrowheads="1"/>
          </p:cNvSpPr>
          <p:nvPr/>
        </p:nvSpPr>
        <p:spPr bwMode="auto">
          <a:xfrm>
            <a:off x="65405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14" name="Oval 90"/>
          <p:cNvSpPr>
            <a:spLocks noChangeArrowheads="1"/>
          </p:cNvSpPr>
          <p:nvPr/>
        </p:nvSpPr>
        <p:spPr bwMode="auto">
          <a:xfrm>
            <a:off x="676433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15" name="Oval 91"/>
          <p:cNvSpPr>
            <a:spLocks noChangeArrowheads="1"/>
          </p:cNvSpPr>
          <p:nvPr/>
        </p:nvSpPr>
        <p:spPr bwMode="auto">
          <a:xfrm>
            <a:off x="676433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16" name="Oval 92"/>
          <p:cNvSpPr>
            <a:spLocks noChangeArrowheads="1"/>
          </p:cNvSpPr>
          <p:nvPr/>
        </p:nvSpPr>
        <p:spPr bwMode="auto">
          <a:xfrm>
            <a:off x="69850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17" name="Oval 93"/>
          <p:cNvSpPr>
            <a:spLocks noChangeArrowheads="1"/>
          </p:cNvSpPr>
          <p:nvPr/>
        </p:nvSpPr>
        <p:spPr bwMode="auto">
          <a:xfrm>
            <a:off x="69850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18" name="Oval 94"/>
          <p:cNvSpPr>
            <a:spLocks noChangeArrowheads="1"/>
          </p:cNvSpPr>
          <p:nvPr/>
        </p:nvSpPr>
        <p:spPr bwMode="auto">
          <a:xfrm>
            <a:off x="720883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19" name="Oval 95"/>
          <p:cNvSpPr>
            <a:spLocks noChangeArrowheads="1"/>
          </p:cNvSpPr>
          <p:nvPr/>
        </p:nvSpPr>
        <p:spPr bwMode="auto">
          <a:xfrm>
            <a:off x="720883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20" name="Oval 96"/>
          <p:cNvSpPr>
            <a:spLocks noChangeArrowheads="1"/>
          </p:cNvSpPr>
          <p:nvPr/>
        </p:nvSpPr>
        <p:spPr bwMode="auto">
          <a:xfrm>
            <a:off x="743267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21" name="Oval 97"/>
          <p:cNvSpPr>
            <a:spLocks noChangeArrowheads="1"/>
          </p:cNvSpPr>
          <p:nvPr/>
        </p:nvSpPr>
        <p:spPr bwMode="auto">
          <a:xfrm>
            <a:off x="743267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22" name="Oval 98"/>
          <p:cNvSpPr>
            <a:spLocks noChangeArrowheads="1"/>
          </p:cNvSpPr>
          <p:nvPr/>
        </p:nvSpPr>
        <p:spPr bwMode="auto">
          <a:xfrm>
            <a:off x="765651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23" name="Oval 99"/>
          <p:cNvSpPr>
            <a:spLocks noChangeArrowheads="1"/>
          </p:cNvSpPr>
          <p:nvPr/>
        </p:nvSpPr>
        <p:spPr bwMode="auto">
          <a:xfrm>
            <a:off x="765651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24" name="Oval 100"/>
          <p:cNvSpPr>
            <a:spLocks noChangeArrowheads="1"/>
          </p:cNvSpPr>
          <p:nvPr/>
        </p:nvSpPr>
        <p:spPr bwMode="auto">
          <a:xfrm>
            <a:off x="788035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25" name="Oval 101"/>
          <p:cNvSpPr>
            <a:spLocks noChangeArrowheads="1"/>
          </p:cNvSpPr>
          <p:nvPr/>
        </p:nvSpPr>
        <p:spPr bwMode="auto">
          <a:xfrm>
            <a:off x="788035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26" name="Oval 102"/>
          <p:cNvSpPr>
            <a:spLocks noChangeArrowheads="1"/>
          </p:cNvSpPr>
          <p:nvPr/>
        </p:nvSpPr>
        <p:spPr bwMode="auto">
          <a:xfrm>
            <a:off x="81041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27" name="Oval 103"/>
          <p:cNvSpPr>
            <a:spLocks noChangeArrowheads="1"/>
          </p:cNvSpPr>
          <p:nvPr/>
        </p:nvSpPr>
        <p:spPr bwMode="auto">
          <a:xfrm>
            <a:off x="81041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28" name="Oval 104"/>
          <p:cNvSpPr>
            <a:spLocks noChangeArrowheads="1"/>
          </p:cNvSpPr>
          <p:nvPr/>
        </p:nvSpPr>
        <p:spPr bwMode="auto">
          <a:xfrm>
            <a:off x="83280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29" name="Oval 105"/>
          <p:cNvSpPr>
            <a:spLocks noChangeArrowheads="1"/>
          </p:cNvSpPr>
          <p:nvPr/>
        </p:nvSpPr>
        <p:spPr bwMode="auto">
          <a:xfrm>
            <a:off x="83280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30" name="Oval 106"/>
          <p:cNvSpPr>
            <a:spLocks noChangeArrowheads="1"/>
          </p:cNvSpPr>
          <p:nvPr/>
        </p:nvSpPr>
        <p:spPr bwMode="auto">
          <a:xfrm>
            <a:off x="85518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31" name="Oval 107"/>
          <p:cNvSpPr>
            <a:spLocks noChangeArrowheads="1"/>
          </p:cNvSpPr>
          <p:nvPr/>
        </p:nvSpPr>
        <p:spPr bwMode="auto">
          <a:xfrm>
            <a:off x="85518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32" name="Oval 108"/>
          <p:cNvSpPr>
            <a:spLocks noChangeArrowheads="1"/>
          </p:cNvSpPr>
          <p:nvPr/>
        </p:nvSpPr>
        <p:spPr bwMode="auto">
          <a:xfrm>
            <a:off x="87725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33" name="Oval 109"/>
          <p:cNvSpPr>
            <a:spLocks noChangeArrowheads="1"/>
          </p:cNvSpPr>
          <p:nvPr/>
        </p:nvSpPr>
        <p:spPr bwMode="auto">
          <a:xfrm>
            <a:off x="87725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26734" name="Text Box 110"/>
          <p:cNvSpPr txBox="1">
            <a:spLocks noChangeArrowheads="1"/>
          </p:cNvSpPr>
          <p:nvPr/>
        </p:nvSpPr>
        <p:spPr bwMode="auto">
          <a:xfrm>
            <a:off x="9001126" y="2373314"/>
            <a:ext cx="569913" cy="579437"/>
          </a:xfrm>
          <a:prstGeom prst="rect">
            <a:avLst/>
          </a:prstGeom>
          <a:noFill/>
          <a:ln w="9525">
            <a:noFill/>
            <a:miter lim="800000"/>
            <a:headEnd/>
            <a:tailEnd/>
          </a:ln>
          <a:effectLst/>
        </p:spPr>
        <p:txBody>
          <a:bodyPr>
            <a:spAutoFit/>
          </a:bodyPr>
          <a:lstStyle/>
          <a:p>
            <a:pPr>
              <a:spcBef>
                <a:spcPct val="50000"/>
              </a:spcBef>
            </a:pPr>
            <a:r>
              <a:rPr lang="en-US" sz="3200">
                <a:solidFill>
                  <a:prstClr val="black"/>
                </a:solidFill>
                <a:latin typeface="Calibri"/>
              </a:rPr>
              <a:t>E</a:t>
            </a:r>
            <a:r>
              <a:rPr lang="en-US" sz="2000">
                <a:solidFill>
                  <a:prstClr val="black"/>
                </a:solidFill>
                <a:latin typeface="Calibri"/>
              </a:rPr>
              <a:t>c</a:t>
            </a:r>
          </a:p>
        </p:txBody>
      </p:sp>
      <p:sp>
        <p:nvSpPr>
          <p:cNvPr id="26735" name="Text Box 111"/>
          <p:cNvSpPr txBox="1">
            <a:spLocks noChangeArrowheads="1"/>
          </p:cNvSpPr>
          <p:nvPr/>
        </p:nvSpPr>
        <p:spPr bwMode="auto">
          <a:xfrm>
            <a:off x="9001126" y="5000625"/>
            <a:ext cx="569913" cy="579438"/>
          </a:xfrm>
          <a:prstGeom prst="rect">
            <a:avLst/>
          </a:prstGeom>
          <a:noFill/>
          <a:ln w="9525">
            <a:noFill/>
            <a:miter lim="800000"/>
            <a:headEnd/>
            <a:tailEnd/>
          </a:ln>
          <a:effectLst/>
        </p:spPr>
        <p:txBody>
          <a:bodyPr>
            <a:spAutoFit/>
          </a:bodyPr>
          <a:lstStyle/>
          <a:p>
            <a:pPr>
              <a:spcBef>
                <a:spcPct val="50000"/>
              </a:spcBef>
            </a:pPr>
            <a:r>
              <a:rPr lang="en-US" sz="3200">
                <a:solidFill>
                  <a:prstClr val="black"/>
                </a:solidFill>
                <a:latin typeface="Calibri"/>
              </a:rPr>
              <a:t>E</a:t>
            </a:r>
            <a:r>
              <a:rPr lang="en-US" sz="2000">
                <a:solidFill>
                  <a:prstClr val="black"/>
                </a:solidFill>
                <a:latin typeface="Calibri"/>
              </a:rPr>
              <a:t>v</a:t>
            </a:r>
          </a:p>
        </p:txBody>
      </p:sp>
      <p:sp>
        <p:nvSpPr>
          <p:cNvPr id="26736" name="Text Box 112"/>
          <p:cNvSpPr txBox="1">
            <a:spLocks noChangeArrowheads="1"/>
          </p:cNvSpPr>
          <p:nvPr/>
        </p:nvSpPr>
        <p:spPr bwMode="auto">
          <a:xfrm>
            <a:off x="9001126" y="3695700"/>
            <a:ext cx="569913" cy="579438"/>
          </a:xfrm>
          <a:prstGeom prst="rect">
            <a:avLst/>
          </a:prstGeom>
          <a:noFill/>
          <a:ln w="9525">
            <a:noFill/>
            <a:miter lim="800000"/>
            <a:headEnd/>
            <a:tailEnd/>
          </a:ln>
          <a:effectLst/>
        </p:spPr>
        <p:txBody>
          <a:bodyPr>
            <a:spAutoFit/>
          </a:bodyPr>
          <a:lstStyle/>
          <a:p>
            <a:pPr>
              <a:spcBef>
                <a:spcPct val="50000"/>
              </a:spcBef>
            </a:pPr>
            <a:r>
              <a:rPr lang="en-US" sz="3200">
                <a:solidFill>
                  <a:prstClr val="black"/>
                </a:solidFill>
                <a:latin typeface="Calibri"/>
              </a:rPr>
              <a:t>E</a:t>
            </a:r>
            <a:r>
              <a:rPr lang="en-US" sz="2000">
                <a:solidFill>
                  <a:prstClr val="black"/>
                </a:solidFill>
                <a:latin typeface="Calibri"/>
              </a:rPr>
              <a:t>g</a:t>
            </a:r>
          </a:p>
        </p:txBody>
      </p:sp>
      <p:sp>
        <p:nvSpPr>
          <p:cNvPr id="26737" name="Line 113"/>
          <p:cNvSpPr>
            <a:spLocks noChangeShapeType="1"/>
          </p:cNvSpPr>
          <p:nvPr/>
        </p:nvSpPr>
        <p:spPr bwMode="auto">
          <a:xfrm>
            <a:off x="9021763" y="3170238"/>
            <a:ext cx="487362" cy="0"/>
          </a:xfrm>
          <a:prstGeom prst="line">
            <a:avLst/>
          </a:prstGeom>
          <a:noFill/>
          <a:ln w="9525">
            <a:solidFill>
              <a:schemeClr val="tx1"/>
            </a:solidFill>
            <a:round/>
            <a:headEnd/>
            <a:tailEnd/>
          </a:ln>
          <a:effectLst/>
        </p:spPr>
        <p:txBody>
          <a:bodyPr/>
          <a:lstStyle/>
          <a:p>
            <a:endParaRPr lang="en-IN">
              <a:solidFill>
                <a:prstClr val="black"/>
              </a:solidFill>
              <a:latin typeface="Calibri"/>
            </a:endParaRPr>
          </a:p>
        </p:txBody>
      </p:sp>
      <p:sp>
        <p:nvSpPr>
          <p:cNvPr id="26738" name="Line 114"/>
          <p:cNvSpPr>
            <a:spLocks noChangeShapeType="1"/>
          </p:cNvSpPr>
          <p:nvPr/>
        </p:nvSpPr>
        <p:spPr bwMode="auto">
          <a:xfrm>
            <a:off x="9021763" y="4816475"/>
            <a:ext cx="487362" cy="0"/>
          </a:xfrm>
          <a:prstGeom prst="line">
            <a:avLst/>
          </a:prstGeom>
          <a:noFill/>
          <a:ln w="9525">
            <a:solidFill>
              <a:schemeClr val="tx1"/>
            </a:solidFill>
            <a:round/>
            <a:headEnd/>
            <a:tailEnd/>
          </a:ln>
          <a:effectLst/>
        </p:spPr>
        <p:txBody>
          <a:bodyPr/>
          <a:lstStyle/>
          <a:p>
            <a:endParaRPr lang="en-IN">
              <a:solidFill>
                <a:prstClr val="black"/>
              </a:solidFill>
              <a:latin typeface="Calibri"/>
            </a:endParaRPr>
          </a:p>
        </p:txBody>
      </p:sp>
      <p:sp>
        <p:nvSpPr>
          <p:cNvPr id="26739" name="Line 115"/>
          <p:cNvSpPr>
            <a:spLocks noChangeShapeType="1"/>
          </p:cNvSpPr>
          <p:nvPr/>
        </p:nvSpPr>
        <p:spPr bwMode="auto">
          <a:xfrm>
            <a:off x="9245600" y="4267201"/>
            <a:ext cx="0" cy="568325"/>
          </a:xfrm>
          <a:prstGeom prst="line">
            <a:avLst/>
          </a:prstGeom>
          <a:noFill/>
          <a:ln w="9525">
            <a:solidFill>
              <a:schemeClr val="tx1"/>
            </a:solidFill>
            <a:round/>
            <a:headEnd/>
            <a:tailEnd type="triangle" w="med" len="med"/>
          </a:ln>
          <a:effectLst/>
        </p:spPr>
        <p:txBody>
          <a:bodyPr/>
          <a:lstStyle/>
          <a:p>
            <a:endParaRPr lang="en-IN">
              <a:solidFill>
                <a:prstClr val="black"/>
              </a:solidFill>
              <a:latin typeface="Calibri"/>
            </a:endParaRPr>
          </a:p>
        </p:txBody>
      </p:sp>
      <p:sp>
        <p:nvSpPr>
          <p:cNvPr id="26740" name="Line 116"/>
          <p:cNvSpPr>
            <a:spLocks noChangeShapeType="1"/>
          </p:cNvSpPr>
          <p:nvPr/>
        </p:nvSpPr>
        <p:spPr bwMode="auto">
          <a:xfrm>
            <a:off x="9245600" y="3168651"/>
            <a:ext cx="0" cy="568325"/>
          </a:xfrm>
          <a:prstGeom prst="line">
            <a:avLst/>
          </a:prstGeom>
          <a:noFill/>
          <a:ln w="9525">
            <a:solidFill>
              <a:schemeClr val="tx1"/>
            </a:solidFill>
            <a:round/>
            <a:headEnd type="triangle" w="med" len="med"/>
            <a:tailEnd/>
          </a:ln>
          <a:effectLst/>
        </p:spPr>
        <p:txBody>
          <a:bodyPr/>
          <a:lstStyle/>
          <a:p>
            <a:endParaRPr lang="en-IN">
              <a:solidFill>
                <a:prstClr val="black"/>
              </a:solidFill>
              <a:latin typeface="Calibri"/>
            </a:endParaRPr>
          </a:p>
        </p:txBody>
      </p:sp>
      <p:sp>
        <p:nvSpPr>
          <p:cNvPr id="26741" name="Text Box 117"/>
          <p:cNvSpPr txBox="1">
            <a:spLocks noChangeArrowheads="1"/>
          </p:cNvSpPr>
          <p:nvPr/>
        </p:nvSpPr>
        <p:spPr bwMode="auto">
          <a:xfrm>
            <a:off x="550545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42" name="Text Box 118"/>
          <p:cNvSpPr txBox="1">
            <a:spLocks noChangeArrowheads="1"/>
          </p:cNvSpPr>
          <p:nvPr/>
        </p:nvSpPr>
        <p:spPr bwMode="auto">
          <a:xfrm>
            <a:off x="550545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3</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43" name="Text Box 119"/>
          <p:cNvSpPr txBox="1">
            <a:spLocks noChangeArrowheads="1"/>
          </p:cNvSpPr>
          <p:nvPr/>
        </p:nvSpPr>
        <p:spPr bwMode="auto">
          <a:xfrm>
            <a:off x="5503864" y="3717925"/>
            <a:ext cx="1138237"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2</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44" name="Text Box 120"/>
          <p:cNvSpPr txBox="1">
            <a:spLocks noChangeArrowheads="1"/>
          </p:cNvSpPr>
          <p:nvPr/>
        </p:nvSpPr>
        <p:spPr bwMode="auto">
          <a:xfrm>
            <a:off x="548640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4</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45" name="Text Box 121"/>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5</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46" name="Text Box 122"/>
          <p:cNvSpPr txBox="1">
            <a:spLocks noChangeArrowheads="1"/>
          </p:cNvSpPr>
          <p:nvPr/>
        </p:nvSpPr>
        <p:spPr bwMode="auto">
          <a:xfrm>
            <a:off x="548640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47" name="Text Box 123"/>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6</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48" name="Text Box 124"/>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7</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49" name="Text Box 125"/>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8</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50" name="Text Box 126"/>
          <p:cNvSpPr txBox="1">
            <a:spLocks noChangeArrowheads="1"/>
          </p:cNvSpPr>
          <p:nvPr/>
        </p:nvSpPr>
        <p:spPr bwMode="auto">
          <a:xfrm>
            <a:off x="5445126" y="3721100"/>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9</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51" name="Text Box 127"/>
          <p:cNvSpPr txBox="1">
            <a:spLocks noChangeArrowheads="1"/>
          </p:cNvSpPr>
          <p:nvPr/>
        </p:nvSpPr>
        <p:spPr bwMode="auto">
          <a:xfrm>
            <a:off x="534352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52" name="Text Box 128"/>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11</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53" name="Text Box 129"/>
          <p:cNvSpPr txBox="1">
            <a:spLocks noChangeArrowheads="1"/>
          </p:cNvSpPr>
          <p:nvPr/>
        </p:nvSpPr>
        <p:spPr bwMode="auto">
          <a:xfrm>
            <a:off x="534352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12</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54" name="Text Box 130"/>
          <p:cNvSpPr txBox="1">
            <a:spLocks noChangeArrowheads="1"/>
          </p:cNvSpPr>
          <p:nvPr/>
        </p:nvSpPr>
        <p:spPr bwMode="auto">
          <a:xfrm>
            <a:off x="534352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13</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55" name="Text Box 131"/>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14</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56" name="Text Box 132"/>
          <p:cNvSpPr txBox="1">
            <a:spLocks noChangeArrowheads="1"/>
          </p:cNvSpPr>
          <p:nvPr/>
        </p:nvSpPr>
        <p:spPr bwMode="auto">
          <a:xfrm>
            <a:off x="5221289" y="3716338"/>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300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57" name="Oval 133"/>
          <p:cNvSpPr>
            <a:spLocks noChangeArrowheads="1"/>
          </p:cNvSpPr>
          <p:nvPr/>
        </p:nvSpPr>
        <p:spPr bwMode="auto">
          <a:xfrm>
            <a:off x="7432676"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758" name="Oval 134"/>
          <p:cNvSpPr>
            <a:spLocks noChangeArrowheads="1"/>
          </p:cNvSpPr>
          <p:nvPr/>
        </p:nvSpPr>
        <p:spPr bwMode="auto">
          <a:xfrm>
            <a:off x="8328026"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759" name="Oval 135"/>
          <p:cNvSpPr>
            <a:spLocks noChangeArrowheads="1"/>
          </p:cNvSpPr>
          <p:nvPr/>
        </p:nvSpPr>
        <p:spPr bwMode="auto">
          <a:xfrm>
            <a:off x="654685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760" name="Oval 136"/>
          <p:cNvSpPr>
            <a:spLocks noChangeArrowheads="1"/>
          </p:cNvSpPr>
          <p:nvPr/>
        </p:nvSpPr>
        <p:spPr bwMode="auto">
          <a:xfrm>
            <a:off x="565150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761" name="Oval 137"/>
          <p:cNvSpPr>
            <a:spLocks noChangeArrowheads="1"/>
          </p:cNvSpPr>
          <p:nvPr/>
        </p:nvSpPr>
        <p:spPr bwMode="auto">
          <a:xfrm>
            <a:off x="475615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762" name="Oval 138"/>
          <p:cNvSpPr>
            <a:spLocks noChangeArrowheads="1"/>
          </p:cNvSpPr>
          <p:nvPr/>
        </p:nvSpPr>
        <p:spPr bwMode="auto">
          <a:xfrm>
            <a:off x="386080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26763" name="Text Box 139"/>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15</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64" name="Text Box 140"/>
          <p:cNvSpPr txBox="1">
            <a:spLocks noChangeArrowheads="1"/>
          </p:cNvSpPr>
          <p:nvPr/>
        </p:nvSpPr>
        <p:spPr bwMode="auto">
          <a:xfrm>
            <a:off x="5345114"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16</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65" name="Text Box 141"/>
          <p:cNvSpPr txBox="1">
            <a:spLocks noChangeArrowheads="1"/>
          </p:cNvSpPr>
          <p:nvPr/>
        </p:nvSpPr>
        <p:spPr bwMode="auto">
          <a:xfrm>
            <a:off x="534352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17</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66" name="Text Box 142"/>
          <p:cNvSpPr txBox="1">
            <a:spLocks noChangeArrowheads="1"/>
          </p:cNvSpPr>
          <p:nvPr/>
        </p:nvSpPr>
        <p:spPr bwMode="auto">
          <a:xfrm>
            <a:off x="5346701" y="3716338"/>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18</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67" name="Text Box 143"/>
          <p:cNvSpPr txBox="1">
            <a:spLocks noChangeArrowheads="1"/>
          </p:cNvSpPr>
          <p:nvPr/>
        </p:nvSpPr>
        <p:spPr bwMode="auto">
          <a:xfrm>
            <a:off x="5326064"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19</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68" name="Text Box 144"/>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20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26769" name="Text Box 145"/>
          <p:cNvSpPr txBox="1">
            <a:spLocks noChangeArrowheads="1"/>
          </p:cNvSpPr>
          <p:nvPr/>
        </p:nvSpPr>
        <p:spPr bwMode="auto">
          <a:xfrm>
            <a:off x="4029075" y="5762625"/>
            <a:ext cx="3219450" cy="579438"/>
          </a:xfrm>
          <a:prstGeom prst="rect">
            <a:avLst/>
          </a:prstGeom>
          <a:noFill/>
          <a:ln w="9525">
            <a:noFill/>
            <a:miter lim="800000"/>
            <a:headEnd/>
            <a:tailEnd/>
          </a:ln>
          <a:effectLst/>
        </p:spPr>
        <p:txBody>
          <a:bodyPr>
            <a:spAutoFit/>
          </a:bodyPr>
          <a:lstStyle/>
          <a:p>
            <a:pPr>
              <a:spcBef>
                <a:spcPct val="50000"/>
              </a:spcBef>
            </a:pPr>
            <a:r>
              <a:rPr lang="en-US" sz="3200">
                <a:solidFill>
                  <a:prstClr val="black"/>
                </a:solidFill>
                <a:latin typeface="Times New Roman" pitchFamily="18" charset="0"/>
              </a:rPr>
              <a:t>Electron Hole Pair</a:t>
            </a:r>
          </a:p>
        </p:txBody>
      </p:sp>
      <p:sp>
        <p:nvSpPr>
          <p:cNvPr id="26770" name="Text Box 146"/>
          <p:cNvSpPr txBox="1">
            <a:spLocks noChangeArrowheads="1"/>
          </p:cNvSpPr>
          <p:nvPr/>
        </p:nvSpPr>
        <p:spPr bwMode="auto">
          <a:xfrm>
            <a:off x="4029076" y="5764214"/>
            <a:ext cx="428625" cy="579437"/>
          </a:xfrm>
          <a:prstGeom prst="rect">
            <a:avLst/>
          </a:prstGeom>
          <a:noFill/>
          <a:ln w="9525">
            <a:noFill/>
            <a:miter lim="800000"/>
            <a:headEnd/>
            <a:tailEnd/>
          </a:ln>
          <a:effectLst/>
        </p:spPr>
        <p:txBody>
          <a:bodyPr>
            <a:spAutoFit/>
          </a:bodyPr>
          <a:lstStyle/>
          <a:p>
            <a:pPr>
              <a:spcBef>
                <a:spcPct val="50000"/>
              </a:spcBef>
            </a:pPr>
            <a:r>
              <a:rPr lang="en-US" sz="3200">
                <a:solidFill>
                  <a:srgbClr val="0000FF"/>
                </a:solidFill>
                <a:latin typeface="Times New Roman" pitchFamily="18" charset="0"/>
              </a:rPr>
              <a:t>E</a:t>
            </a:r>
          </a:p>
        </p:txBody>
      </p:sp>
      <p:sp>
        <p:nvSpPr>
          <p:cNvPr id="26771" name="Text Box 147"/>
          <p:cNvSpPr txBox="1">
            <a:spLocks noChangeArrowheads="1"/>
          </p:cNvSpPr>
          <p:nvPr/>
        </p:nvSpPr>
        <p:spPr bwMode="auto">
          <a:xfrm>
            <a:off x="5495926" y="5773739"/>
            <a:ext cx="466725" cy="579437"/>
          </a:xfrm>
          <a:prstGeom prst="rect">
            <a:avLst/>
          </a:prstGeom>
          <a:noFill/>
          <a:ln w="9525">
            <a:noFill/>
            <a:miter lim="800000"/>
            <a:headEnd/>
            <a:tailEnd/>
          </a:ln>
          <a:effectLst/>
        </p:spPr>
        <p:txBody>
          <a:bodyPr>
            <a:spAutoFit/>
          </a:bodyPr>
          <a:lstStyle/>
          <a:p>
            <a:pPr>
              <a:spcBef>
                <a:spcPct val="50000"/>
              </a:spcBef>
            </a:pPr>
            <a:r>
              <a:rPr lang="en-US" sz="3200">
                <a:solidFill>
                  <a:srgbClr val="0000FF"/>
                </a:solidFill>
                <a:latin typeface="Times New Roman" pitchFamily="18" charset="0"/>
              </a:rPr>
              <a:t>H</a:t>
            </a:r>
          </a:p>
        </p:txBody>
      </p:sp>
      <p:sp>
        <p:nvSpPr>
          <p:cNvPr id="26772" name="Text Box 148"/>
          <p:cNvSpPr txBox="1">
            <a:spLocks noChangeArrowheads="1"/>
          </p:cNvSpPr>
          <p:nvPr/>
        </p:nvSpPr>
        <p:spPr bwMode="auto">
          <a:xfrm>
            <a:off x="6391276" y="5764214"/>
            <a:ext cx="428625" cy="579437"/>
          </a:xfrm>
          <a:prstGeom prst="rect">
            <a:avLst/>
          </a:prstGeom>
          <a:noFill/>
          <a:ln w="9525">
            <a:noFill/>
            <a:miter lim="800000"/>
            <a:headEnd/>
            <a:tailEnd/>
          </a:ln>
          <a:effectLst/>
        </p:spPr>
        <p:txBody>
          <a:bodyPr>
            <a:spAutoFit/>
          </a:bodyPr>
          <a:lstStyle/>
          <a:p>
            <a:pPr>
              <a:spcBef>
                <a:spcPct val="50000"/>
              </a:spcBef>
            </a:pPr>
            <a:r>
              <a:rPr lang="en-US" sz="3200">
                <a:solidFill>
                  <a:srgbClr val="0000FF"/>
                </a:solidFill>
                <a:latin typeface="Times New Roman" pitchFamily="18" charset="0"/>
              </a:rPr>
              <a:t>P</a:t>
            </a:r>
          </a:p>
        </p:txBody>
      </p:sp>
      <p:sp>
        <p:nvSpPr>
          <p:cNvPr id="26773" name="AutoShape 149">
            <a:hlinkClick r:id="rId3" action="ppaction://hlinksldjump"/>
            <a:hlinkHover r:id="" action="ppaction://noaction" highlightClick="1"/>
          </p:cNvPr>
          <p:cNvSpPr>
            <a:spLocks noChangeArrowheads="1"/>
          </p:cNvSpPr>
          <p:nvPr/>
        </p:nvSpPr>
        <p:spPr bwMode="auto">
          <a:xfrm rot="-3222768">
            <a:off x="10026651" y="6305551"/>
            <a:ext cx="493713" cy="493713"/>
          </a:xfrm>
          <a:custGeom>
            <a:avLst/>
            <a:gdLst>
              <a:gd name="G0" fmla="+- -1336542 0 0"/>
              <a:gd name="G1" fmla="+- 5736510 0 0"/>
              <a:gd name="G2" fmla="+- -1336542 0 5736510"/>
              <a:gd name="G3" fmla="+- 10800 0 0"/>
              <a:gd name="G4" fmla="+- 0 0 -1336542"/>
              <a:gd name="T0" fmla="*/ 360 256 1"/>
              <a:gd name="T1" fmla="*/ 0 256 1"/>
              <a:gd name="G5" fmla="+- G2 T0 T1"/>
              <a:gd name="G6" fmla="?: G2 G2 G5"/>
              <a:gd name="G7" fmla="+- 0 0 G6"/>
              <a:gd name="G8" fmla="+- 7076 0 0"/>
              <a:gd name="G9" fmla="+- 0 0 5736510"/>
              <a:gd name="G10" fmla="+- 7076 0 2700"/>
              <a:gd name="G11" fmla="cos G10 -1336542"/>
              <a:gd name="G12" fmla="sin G10 -1336542"/>
              <a:gd name="G13" fmla="cos 13500 -1336542"/>
              <a:gd name="G14" fmla="sin 13500 -1336542"/>
              <a:gd name="G15" fmla="+- G11 10800 0"/>
              <a:gd name="G16" fmla="+- G12 10800 0"/>
              <a:gd name="G17" fmla="+- G13 10800 0"/>
              <a:gd name="G18" fmla="+- G14 10800 0"/>
              <a:gd name="G19" fmla="*/ 7076 1 2"/>
              <a:gd name="G20" fmla="+- G19 5400 0"/>
              <a:gd name="G21" fmla="cos G20 -1336542"/>
              <a:gd name="G22" fmla="sin G20 -1336542"/>
              <a:gd name="G23" fmla="+- G21 10800 0"/>
              <a:gd name="G24" fmla="+- G12 G23 G22"/>
              <a:gd name="G25" fmla="+- G22 G23 G11"/>
              <a:gd name="G26" fmla="cos 10800 -1336542"/>
              <a:gd name="G27" fmla="sin 10800 -1336542"/>
              <a:gd name="G28" fmla="cos 7076 -1336542"/>
              <a:gd name="G29" fmla="sin 7076 -1336542"/>
              <a:gd name="G30" fmla="+- G26 10800 0"/>
              <a:gd name="G31" fmla="+- G27 10800 0"/>
              <a:gd name="G32" fmla="+- G28 10800 0"/>
              <a:gd name="G33" fmla="+- G29 10800 0"/>
              <a:gd name="G34" fmla="+- G19 5400 0"/>
              <a:gd name="G35" fmla="cos G34 5736510"/>
              <a:gd name="G36" fmla="sin G34 5736510"/>
              <a:gd name="G37" fmla="+/ 5736510 -1336542 2"/>
              <a:gd name="T2" fmla="*/ 180 256 1"/>
              <a:gd name="T3" fmla="*/ 0 256 1"/>
              <a:gd name="G38" fmla="+- G37 T2 T3"/>
              <a:gd name="G39" fmla="?: G2 G37 G38"/>
              <a:gd name="G40" fmla="cos 10800 G39"/>
              <a:gd name="G41" fmla="sin 10800 G39"/>
              <a:gd name="G42" fmla="cos 7076 G39"/>
              <a:gd name="G43" fmla="sin 7076 G39"/>
              <a:gd name="G44" fmla="+- G40 10800 0"/>
              <a:gd name="G45" fmla="+- G41 10800 0"/>
              <a:gd name="G46" fmla="+- G42 10800 0"/>
              <a:gd name="G47" fmla="+- G43 10800 0"/>
              <a:gd name="G48" fmla="+- G35 10800 0"/>
              <a:gd name="G49" fmla="+- G36 10800 0"/>
              <a:gd name="T4" fmla="*/ 1801 w 21600"/>
              <a:gd name="T5" fmla="*/ 4828 h 21600"/>
              <a:gd name="T6" fmla="*/ 11184 w 21600"/>
              <a:gd name="T7" fmla="*/ 19729 h 21600"/>
              <a:gd name="T8" fmla="*/ 4904 w 21600"/>
              <a:gd name="T9" fmla="*/ 6887 h 21600"/>
              <a:gd name="T10" fmla="*/ 23453 w 21600"/>
              <a:gd name="T11" fmla="*/ 6095 h 21600"/>
              <a:gd name="T12" fmla="*/ 20767 w 21600"/>
              <a:gd name="T13" fmla="*/ 11961 h 21600"/>
              <a:gd name="T14" fmla="*/ 14901 w 21600"/>
              <a:gd name="T15" fmla="*/ 927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432" y="8334"/>
                </a:moveTo>
                <a:cubicBezTo>
                  <a:pt x="16402" y="5562"/>
                  <a:pt x="13756" y="3724"/>
                  <a:pt x="10800" y="3724"/>
                </a:cubicBezTo>
                <a:cubicBezTo>
                  <a:pt x="6892" y="3724"/>
                  <a:pt x="3724" y="6892"/>
                  <a:pt x="3724" y="10800"/>
                </a:cubicBezTo>
                <a:cubicBezTo>
                  <a:pt x="3724" y="14707"/>
                  <a:pt x="6892" y="17876"/>
                  <a:pt x="10800" y="17876"/>
                </a:cubicBezTo>
                <a:cubicBezTo>
                  <a:pt x="10901" y="17876"/>
                  <a:pt x="11003" y="17873"/>
                  <a:pt x="11104" y="17869"/>
                </a:cubicBezTo>
                <a:lnTo>
                  <a:pt x="11265" y="21589"/>
                </a:lnTo>
                <a:cubicBezTo>
                  <a:pt x="11110" y="21596"/>
                  <a:pt x="10955" y="21599"/>
                  <a:pt x="10800" y="21600"/>
                </a:cubicBezTo>
                <a:cubicBezTo>
                  <a:pt x="4835" y="21600"/>
                  <a:pt x="0" y="16764"/>
                  <a:pt x="0" y="10800"/>
                </a:cubicBezTo>
                <a:cubicBezTo>
                  <a:pt x="0" y="4835"/>
                  <a:pt x="4835" y="0"/>
                  <a:pt x="10800" y="0"/>
                </a:cubicBezTo>
                <a:cubicBezTo>
                  <a:pt x="15313" y="-1"/>
                  <a:pt x="19350" y="2806"/>
                  <a:pt x="20923" y="7036"/>
                </a:cubicBezTo>
                <a:lnTo>
                  <a:pt x="23453" y="6095"/>
                </a:lnTo>
                <a:lnTo>
                  <a:pt x="20767" y="11961"/>
                </a:lnTo>
                <a:lnTo>
                  <a:pt x="14901" y="9275"/>
                </a:lnTo>
                <a:lnTo>
                  <a:pt x="17432" y="8334"/>
                </a:lnTo>
                <a:close/>
              </a:path>
            </a:pathLst>
          </a:custGeom>
          <a:solidFill>
            <a:srgbClr val="FF0000"/>
          </a:solidFill>
          <a:ln w="9525">
            <a:noFill/>
            <a:miter lim="800000"/>
            <a:headEnd/>
            <a:tailEnd/>
          </a:ln>
          <a:effectLst/>
        </p:spPr>
        <p:txBody>
          <a:bodyPr wrap="none" anchor="ctr"/>
          <a:lstStyle/>
          <a:p>
            <a:endParaRPr lang="en-IN">
              <a:solidFill>
                <a:prstClr val="black"/>
              </a:solidFill>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74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6746"/>
                                        </p:tgtEl>
                                        <p:attrNameLst>
                                          <p:attrName>style.visibility</p:attrName>
                                        </p:attrNameLst>
                                      </p:cBhvr>
                                      <p:to>
                                        <p:strVal val="visible"/>
                                      </p:to>
                                    </p:set>
                                  </p:childTnLst>
                                </p:cTn>
                              </p:par>
                              <p:par>
                                <p:cTn id="9" presetID="1" presetClass="exit" presetSubtype="0" fill="hold" grpId="1" nodeType="withEffect">
                                  <p:stCondLst>
                                    <p:cond delay="200"/>
                                  </p:stCondLst>
                                  <p:childTnLst>
                                    <p:set>
                                      <p:cBhvr>
                                        <p:cTn id="10" dur="1" fill="hold">
                                          <p:stCondLst>
                                            <p:cond delay="0"/>
                                          </p:stCondLst>
                                        </p:cTn>
                                        <p:tgtEl>
                                          <p:spTgt spid="26746"/>
                                        </p:tgtEl>
                                        <p:attrNameLst>
                                          <p:attrName>style.visibility</p:attrName>
                                        </p:attrNameLst>
                                      </p:cBhvr>
                                      <p:to>
                                        <p:strVal val="hidden"/>
                                      </p:to>
                                    </p:set>
                                  </p:childTnLst>
                                </p:cTn>
                              </p:par>
                              <p:par>
                                <p:cTn id="11" presetID="1" presetClass="entr" presetSubtype="0" fill="hold" grpId="0" nodeType="withEffect">
                                  <p:stCondLst>
                                    <p:cond delay="200"/>
                                  </p:stCondLst>
                                  <p:childTnLst>
                                    <p:set>
                                      <p:cBhvr>
                                        <p:cTn id="12" dur="1" fill="hold">
                                          <p:stCondLst>
                                            <p:cond delay="0"/>
                                          </p:stCondLst>
                                        </p:cTn>
                                        <p:tgtEl>
                                          <p:spTgt spid="26743"/>
                                        </p:tgtEl>
                                        <p:attrNameLst>
                                          <p:attrName>style.visibility</p:attrName>
                                        </p:attrNameLst>
                                      </p:cBhvr>
                                      <p:to>
                                        <p:strVal val="visible"/>
                                      </p:to>
                                    </p:set>
                                  </p:childTnLst>
                                </p:cTn>
                              </p:par>
                              <p:par>
                                <p:cTn id="13" presetID="1" presetClass="exit" presetSubtype="0" fill="hold" grpId="1" nodeType="withEffect">
                                  <p:stCondLst>
                                    <p:cond delay="400"/>
                                  </p:stCondLst>
                                  <p:childTnLst>
                                    <p:set>
                                      <p:cBhvr>
                                        <p:cTn id="14" dur="1" fill="hold">
                                          <p:stCondLst>
                                            <p:cond delay="0"/>
                                          </p:stCondLst>
                                        </p:cTn>
                                        <p:tgtEl>
                                          <p:spTgt spid="26743"/>
                                        </p:tgtEl>
                                        <p:attrNameLst>
                                          <p:attrName>style.visibility</p:attrName>
                                        </p:attrNameLst>
                                      </p:cBhvr>
                                      <p:to>
                                        <p:strVal val="hidden"/>
                                      </p:to>
                                    </p:set>
                                  </p:childTnLst>
                                </p:cTn>
                              </p:par>
                              <p:par>
                                <p:cTn id="15" presetID="1" presetClass="entr" presetSubtype="0" fill="hold" grpId="0" nodeType="withEffect">
                                  <p:stCondLst>
                                    <p:cond delay="400"/>
                                  </p:stCondLst>
                                  <p:childTnLst>
                                    <p:set>
                                      <p:cBhvr>
                                        <p:cTn id="16" dur="1" fill="hold">
                                          <p:stCondLst>
                                            <p:cond delay="0"/>
                                          </p:stCondLst>
                                        </p:cTn>
                                        <p:tgtEl>
                                          <p:spTgt spid="26742"/>
                                        </p:tgtEl>
                                        <p:attrNameLst>
                                          <p:attrName>style.visibility</p:attrName>
                                        </p:attrNameLst>
                                      </p:cBhvr>
                                      <p:to>
                                        <p:strVal val="visible"/>
                                      </p:to>
                                    </p:set>
                                  </p:childTnLst>
                                </p:cTn>
                              </p:par>
                              <p:par>
                                <p:cTn id="17" presetID="1" presetClass="exit" presetSubtype="0" fill="hold" grpId="1" nodeType="withEffect">
                                  <p:stCondLst>
                                    <p:cond delay="600"/>
                                  </p:stCondLst>
                                  <p:childTnLst>
                                    <p:set>
                                      <p:cBhvr>
                                        <p:cTn id="18" dur="1" fill="hold">
                                          <p:stCondLst>
                                            <p:cond delay="0"/>
                                          </p:stCondLst>
                                        </p:cTn>
                                        <p:tgtEl>
                                          <p:spTgt spid="26742"/>
                                        </p:tgtEl>
                                        <p:attrNameLst>
                                          <p:attrName>style.visibility</p:attrName>
                                        </p:attrNameLst>
                                      </p:cBhvr>
                                      <p:to>
                                        <p:strVal val="hidden"/>
                                      </p:to>
                                    </p:set>
                                  </p:childTnLst>
                                </p:cTn>
                              </p:par>
                              <p:par>
                                <p:cTn id="19" presetID="1" presetClass="entr" presetSubtype="0" fill="hold" grpId="0" nodeType="withEffect">
                                  <p:stCondLst>
                                    <p:cond delay="600"/>
                                  </p:stCondLst>
                                  <p:childTnLst>
                                    <p:set>
                                      <p:cBhvr>
                                        <p:cTn id="20" dur="1" fill="hold">
                                          <p:stCondLst>
                                            <p:cond delay="0"/>
                                          </p:stCondLst>
                                        </p:cTn>
                                        <p:tgtEl>
                                          <p:spTgt spid="26744"/>
                                        </p:tgtEl>
                                        <p:attrNameLst>
                                          <p:attrName>style.visibility</p:attrName>
                                        </p:attrNameLst>
                                      </p:cBhvr>
                                      <p:to>
                                        <p:strVal val="visible"/>
                                      </p:to>
                                    </p:set>
                                  </p:childTnLst>
                                </p:cTn>
                              </p:par>
                              <p:par>
                                <p:cTn id="21" presetID="1" presetClass="exit" presetSubtype="0" fill="hold" grpId="1" nodeType="withEffect">
                                  <p:stCondLst>
                                    <p:cond delay="700"/>
                                  </p:stCondLst>
                                  <p:childTnLst>
                                    <p:set>
                                      <p:cBhvr>
                                        <p:cTn id="22" dur="1" fill="hold">
                                          <p:stCondLst>
                                            <p:cond delay="0"/>
                                          </p:stCondLst>
                                        </p:cTn>
                                        <p:tgtEl>
                                          <p:spTgt spid="26744"/>
                                        </p:tgtEl>
                                        <p:attrNameLst>
                                          <p:attrName>style.visibility</p:attrName>
                                        </p:attrNameLst>
                                      </p:cBhvr>
                                      <p:to>
                                        <p:strVal val="hidden"/>
                                      </p:to>
                                    </p:set>
                                  </p:childTnLst>
                                </p:cTn>
                              </p:par>
                              <p:par>
                                <p:cTn id="23" presetID="1" presetClass="entr" presetSubtype="0" fill="hold" grpId="0" nodeType="withEffect">
                                  <p:stCondLst>
                                    <p:cond delay="700"/>
                                  </p:stCondLst>
                                  <p:childTnLst>
                                    <p:set>
                                      <p:cBhvr>
                                        <p:cTn id="24" dur="1" fill="hold">
                                          <p:stCondLst>
                                            <p:cond delay="0"/>
                                          </p:stCondLst>
                                        </p:cTn>
                                        <p:tgtEl>
                                          <p:spTgt spid="26745"/>
                                        </p:tgtEl>
                                        <p:attrNameLst>
                                          <p:attrName>style.visibility</p:attrName>
                                        </p:attrNameLst>
                                      </p:cBhvr>
                                      <p:to>
                                        <p:strVal val="visible"/>
                                      </p:to>
                                    </p:set>
                                  </p:childTnLst>
                                </p:cTn>
                              </p:par>
                              <p:par>
                                <p:cTn id="25" presetID="1" presetClass="exit" presetSubtype="0" fill="hold" grpId="1" nodeType="withEffect">
                                  <p:stCondLst>
                                    <p:cond delay="800"/>
                                  </p:stCondLst>
                                  <p:childTnLst>
                                    <p:set>
                                      <p:cBhvr>
                                        <p:cTn id="26" dur="1" fill="hold">
                                          <p:stCondLst>
                                            <p:cond delay="0"/>
                                          </p:stCondLst>
                                        </p:cTn>
                                        <p:tgtEl>
                                          <p:spTgt spid="26745"/>
                                        </p:tgtEl>
                                        <p:attrNameLst>
                                          <p:attrName>style.visibility</p:attrName>
                                        </p:attrNameLst>
                                      </p:cBhvr>
                                      <p:to>
                                        <p:strVal val="hidden"/>
                                      </p:to>
                                    </p:set>
                                  </p:childTnLst>
                                </p:cTn>
                              </p:par>
                              <p:par>
                                <p:cTn id="27" presetID="1" presetClass="entr" presetSubtype="0" fill="hold" grpId="0" nodeType="withEffect">
                                  <p:stCondLst>
                                    <p:cond delay="800"/>
                                  </p:stCondLst>
                                  <p:childTnLst>
                                    <p:set>
                                      <p:cBhvr>
                                        <p:cTn id="28" dur="1" fill="hold">
                                          <p:stCondLst>
                                            <p:cond delay="0"/>
                                          </p:stCondLst>
                                        </p:cTn>
                                        <p:tgtEl>
                                          <p:spTgt spid="26747"/>
                                        </p:tgtEl>
                                        <p:attrNameLst>
                                          <p:attrName>style.visibility</p:attrName>
                                        </p:attrNameLst>
                                      </p:cBhvr>
                                      <p:to>
                                        <p:strVal val="visible"/>
                                      </p:to>
                                    </p:set>
                                  </p:childTnLst>
                                </p:cTn>
                              </p:par>
                              <p:par>
                                <p:cTn id="29" presetID="1" presetClass="exit" presetSubtype="0" fill="hold" grpId="1" nodeType="withEffect">
                                  <p:stCondLst>
                                    <p:cond delay="900"/>
                                  </p:stCondLst>
                                  <p:childTnLst>
                                    <p:set>
                                      <p:cBhvr>
                                        <p:cTn id="30" dur="1" fill="hold">
                                          <p:stCondLst>
                                            <p:cond delay="0"/>
                                          </p:stCondLst>
                                        </p:cTn>
                                        <p:tgtEl>
                                          <p:spTgt spid="26747"/>
                                        </p:tgtEl>
                                        <p:attrNameLst>
                                          <p:attrName>style.visibility</p:attrName>
                                        </p:attrNameLst>
                                      </p:cBhvr>
                                      <p:to>
                                        <p:strVal val="hidden"/>
                                      </p:to>
                                    </p:set>
                                  </p:childTnLst>
                                </p:cTn>
                              </p:par>
                              <p:par>
                                <p:cTn id="31" presetID="1" presetClass="entr" presetSubtype="0" fill="hold" grpId="0" nodeType="withEffect">
                                  <p:stCondLst>
                                    <p:cond delay="900"/>
                                  </p:stCondLst>
                                  <p:childTnLst>
                                    <p:set>
                                      <p:cBhvr>
                                        <p:cTn id="32" dur="1" fill="hold">
                                          <p:stCondLst>
                                            <p:cond delay="0"/>
                                          </p:stCondLst>
                                        </p:cTn>
                                        <p:tgtEl>
                                          <p:spTgt spid="26748"/>
                                        </p:tgtEl>
                                        <p:attrNameLst>
                                          <p:attrName>style.visibility</p:attrName>
                                        </p:attrNameLst>
                                      </p:cBhvr>
                                      <p:to>
                                        <p:strVal val="visible"/>
                                      </p:to>
                                    </p:set>
                                  </p:childTnLst>
                                </p:cTn>
                              </p:par>
                              <p:par>
                                <p:cTn id="33" presetID="1" presetClass="exit" presetSubtype="0" fill="hold" grpId="1" nodeType="withEffect">
                                  <p:stCondLst>
                                    <p:cond delay="1000"/>
                                  </p:stCondLst>
                                  <p:childTnLst>
                                    <p:set>
                                      <p:cBhvr>
                                        <p:cTn id="34" dur="1" fill="hold">
                                          <p:stCondLst>
                                            <p:cond delay="0"/>
                                          </p:stCondLst>
                                        </p:cTn>
                                        <p:tgtEl>
                                          <p:spTgt spid="26748"/>
                                        </p:tgtEl>
                                        <p:attrNameLst>
                                          <p:attrName>style.visibility</p:attrName>
                                        </p:attrNameLst>
                                      </p:cBhvr>
                                      <p:to>
                                        <p:strVal val="hidden"/>
                                      </p:to>
                                    </p:set>
                                  </p:childTnLst>
                                </p:cTn>
                              </p:par>
                              <p:par>
                                <p:cTn id="35" presetID="1" presetClass="entr" presetSubtype="0" fill="hold" grpId="0" nodeType="withEffect">
                                  <p:stCondLst>
                                    <p:cond delay="1000"/>
                                  </p:stCondLst>
                                  <p:childTnLst>
                                    <p:set>
                                      <p:cBhvr>
                                        <p:cTn id="36" dur="1" fill="hold">
                                          <p:stCondLst>
                                            <p:cond delay="0"/>
                                          </p:stCondLst>
                                        </p:cTn>
                                        <p:tgtEl>
                                          <p:spTgt spid="26749"/>
                                        </p:tgtEl>
                                        <p:attrNameLst>
                                          <p:attrName>style.visibility</p:attrName>
                                        </p:attrNameLst>
                                      </p:cBhvr>
                                      <p:to>
                                        <p:strVal val="visible"/>
                                      </p:to>
                                    </p:set>
                                  </p:childTnLst>
                                </p:cTn>
                              </p:par>
                              <p:par>
                                <p:cTn id="37" presetID="1" presetClass="exit" presetSubtype="0" fill="hold" grpId="1" nodeType="withEffect">
                                  <p:stCondLst>
                                    <p:cond delay="1100"/>
                                  </p:stCondLst>
                                  <p:childTnLst>
                                    <p:set>
                                      <p:cBhvr>
                                        <p:cTn id="38" dur="1" fill="hold">
                                          <p:stCondLst>
                                            <p:cond delay="0"/>
                                          </p:stCondLst>
                                        </p:cTn>
                                        <p:tgtEl>
                                          <p:spTgt spid="26749"/>
                                        </p:tgtEl>
                                        <p:attrNameLst>
                                          <p:attrName>style.visibility</p:attrName>
                                        </p:attrNameLst>
                                      </p:cBhvr>
                                      <p:to>
                                        <p:strVal val="hidden"/>
                                      </p:to>
                                    </p:set>
                                  </p:childTnLst>
                                </p:cTn>
                              </p:par>
                              <p:par>
                                <p:cTn id="39" presetID="1" presetClass="entr" presetSubtype="0" fill="hold" grpId="0" nodeType="withEffect">
                                  <p:stCondLst>
                                    <p:cond delay="1100"/>
                                  </p:stCondLst>
                                  <p:childTnLst>
                                    <p:set>
                                      <p:cBhvr>
                                        <p:cTn id="40" dur="1" fill="hold">
                                          <p:stCondLst>
                                            <p:cond delay="0"/>
                                          </p:stCondLst>
                                        </p:cTn>
                                        <p:tgtEl>
                                          <p:spTgt spid="26750"/>
                                        </p:tgtEl>
                                        <p:attrNameLst>
                                          <p:attrName>style.visibility</p:attrName>
                                        </p:attrNameLst>
                                      </p:cBhvr>
                                      <p:to>
                                        <p:strVal val="visible"/>
                                      </p:to>
                                    </p:set>
                                  </p:childTnLst>
                                </p:cTn>
                              </p:par>
                              <p:par>
                                <p:cTn id="41" presetID="1" presetClass="exit" presetSubtype="0" fill="hold" grpId="1" nodeType="withEffect">
                                  <p:stCondLst>
                                    <p:cond delay="1200"/>
                                  </p:stCondLst>
                                  <p:childTnLst>
                                    <p:set>
                                      <p:cBhvr>
                                        <p:cTn id="42" dur="1" fill="hold">
                                          <p:stCondLst>
                                            <p:cond delay="0"/>
                                          </p:stCondLst>
                                        </p:cTn>
                                        <p:tgtEl>
                                          <p:spTgt spid="26750"/>
                                        </p:tgtEl>
                                        <p:attrNameLst>
                                          <p:attrName>style.visibility</p:attrName>
                                        </p:attrNameLst>
                                      </p:cBhvr>
                                      <p:to>
                                        <p:strVal val="hidden"/>
                                      </p:to>
                                    </p:set>
                                  </p:childTnLst>
                                </p:cTn>
                              </p:par>
                              <p:par>
                                <p:cTn id="43" presetID="1" presetClass="entr" presetSubtype="0" fill="hold" grpId="0" nodeType="withEffect">
                                  <p:stCondLst>
                                    <p:cond delay="1200"/>
                                  </p:stCondLst>
                                  <p:childTnLst>
                                    <p:set>
                                      <p:cBhvr>
                                        <p:cTn id="44" dur="1" fill="hold">
                                          <p:stCondLst>
                                            <p:cond delay="0"/>
                                          </p:stCondLst>
                                        </p:cTn>
                                        <p:tgtEl>
                                          <p:spTgt spid="26751"/>
                                        </p:tgtEl>
                                        <p:attrNameLst>
                                          <p:attrName>style.visibility</p:attrName>
                                        </p:attrNameLst>
                                      </p:cBhvr>
                                      <p:to>
                                        <p:strVal val="visible"/>
                                      </p:to>
                                    </p:set>
                                  </p:childTnLst>
                                </p:cTn>
                              </p:par>
                              <p:par>
                                <p:cTn id="45" presetID="1" presetClass="exit" presetSubtype="0" fill="hold" grpId="1" nodeType="withEffect">
                                  <p:stCondLst>
                                    <p:cond delay="1300"/>
                                  </p:stCondLst>
                                  <p:childTnLst>
                                    <p:set>
                                      <p:cBhvr>
                                        <p:cTn id="46" dur="1" fill="hold">
                                          <p:stCondLst>
                                            <p:cond delay="0"/>
                                          </p:stCondLst>
                                        </p:cTn>
                                        <p:tgtEl>
                                          <p:spTgt spid="26751"/>
                                        </p:tgtEl>
                                        <p:attrNameLst>
                                          <p:attrName>style.visibility</p:attrName>
                                        </p:attrNameLst>
                                      </p:cBhvr>
                                      <p:to>
                                        <p:strVal val="hidden"/>
                                      </p:to>
                                    </p:set>
                                  </p:childTnLst>
                                </p:cTn>
                              </p:par>
                              <p:par>
                                <p:cTn id="47" presetID="1" presetClass="entr" presetSubtype="0" fill="hold" grpId="0" nodeType="withEffect">
                                  <p:stCondLst>
                                    <p:cond delay="1300"/>
                                  </p:stCondLst>
                                  <p:childTnLst>
                                    <p:set>
                                      <p:cBhvr>
                                        <p:cTn id="48" dur="1" fill="hold">
                                          <p:stCondLst>
                                            <p:cond delay="0"/>
                                          </p:stCondLst>
                                        </p:cTn>
                                        <p:tgtEl>
                                          <p:spTgt spid="26752"/>
                                        </p:tgtEl>
                                        <p:attrNameLst>
                                          <p:attrName>style.visibility</p:attrName>
                                        </p:attrNameLst>
                                      </p:cBhvr>
                                      <p:to>
                                        <p:strVal val="visible"/>
                                      </p:to>
                                    </p:set>
                                  </p:childTnLst>
                                </p:cTn>
                              </p:par>
                              <p:par>
                                <p:cTn id="49" presetID="1" presetClass="exit" presetSubtype="0" fill="hold" grpId="1" nodeType="withEffect">
                                  <p:stCondLst>
                                    <p:cond delay="1400"/>
                                  </p:stCondLst>
                                  <p:childTnLst>
                                    <p:set>
                                      <p:cBhvr>
                                        <p:cTn id="50" dur="1" fill="hold">
                                          <p:stCondLst>
                                            <p:cond delay="0"/>
                                          </p:stCondLst>
                                        </p:cTn>
                                        <p:tgtEl>
                                          <p:spTgt spid="26752"/>
                                        </p:tgtEl>
                                        <p:attrNameLst>
                                          <p:attrName>style.visibility</p:attrName>
                                        </p:attrNameLst>
                                      </p:cBhvr>
                                      <p:to>
                                        <p:strVal val="hidden"/>
                                      </p:to>
                                    </p:set>
                                  </p:childTnLst>
                                </p:cTn>
                              </p:par>
                              <p:par>
                                <p:cTn id="51" presetID="1" presetClass="entr" presetSubtype="0" fill="hold" grpId="0" nodeType="withEffect">
                                  <p:stCondLst>
                                    <p:cond delay="1400"/>
                                  </p:stCondLst>
                                  <p:childTnLst>
                                    <p:set>
                                      <p:cBhvr>
                                        <p:cTn id="52" dur="1" fill="hold">
                                          <p:stCondLst>
                                            <p:cond delay="0"/>
                                          </p:stCondLst>
                                        </p:cTn>
                                        <p:tgtEl>
                                          <p:spTgt spid="26753"/>
                                        </p:tgtEl>
                                        <p:attrNameLst>
                                          <p:attrName>style.visibility</p:attrName>
                                        </p:attrNameLst>
                                      </p:cBhvr>
                                      <p:to>
                                        <p:strVal val="visible"/>
                                      </p:to>
                                    </p:set>
                                  </p:childTnLst>
                                </p:cTn>
                              </p:par>
                              <p:par>
                                <p:cTn id="53" presetID="1" presetClass="exit" presetSubtype="0" fill="hold" grpId="1" nodeType="withEffect">
                                  <p:stCondLst>
                                    <p:cond delay="1500"/>
                                  </p:stCondLst>
                                  <p:childTnLst>
                                    <p:set>
                                      <p:cBhvr>
                                        <p:cTn id="54" dur="1" fill="hold">
                                          <p:stCondLst>
                                            <p:cond delay="0"/>
                                          </p:stCondLst>
                                        </p:cTn>
                                        <p:tgtEl>
                                          <p:spTgt spid="26753"/>
                                        </p:tgtEl>
                                        <p:attrNameLst>
                                          <p:attrName>style.visibility</p:attrName>
                                        </p:attrNameLst>
                                      </p:cBhvr>
                                      <p:to>
                                        <p:strVal val="hidden"/>
                                      </p:to>
                                    </p:set>
                                  </p:childTnLst>
                                </p:cTn>
                              </p:par>
                              <p:par>
                                <p:cTn id="55" presetID="1" presetClass="entr" presetSubtype="0" fill="hold" grpId="0" nodeType="withEffect">
                                  <p:stCondLst>
                                    <p:cond delay="1500"/>
                                  </p:stCondLst>
                                  <p:childTnLst>
                                    <p:set>
                                      <p:cBhvr>
                                        <p:cTn id="56" dur="1" fill="hold">
                                          <p:stCondLst>
                                            <p:cond delay="0"/>
                                          </p:stCondLst>
                                        </p:cTn>
                                        <p:tgtEl>
                                          <p:spTgt spid="26754"/>
                                        </p:tgtEl>
                                        <p:attrNameLst>
                                          <p:attrName>style.visibility</p:attrName>
                                        </p:attrNameLst>
                                      </p:cBhvr>
                                      <p:to>
                                        <p:strVal val="visible"/>
                                      </p:to>
                                    </p:set>
                                  </p:childTnLst>
                                </p:cTn>
                              </p:par>
                              <p:par>
                                <p:cTn id="57" presetID="1" presetClass="exit" presetSubtype="0" fill="hold" grpId="1" nodeType="withEffect">
                                  <p:stCondLst>
                                    <p:cond delay="1600"/>
                                  </p:stCondLst>
                                  <p:childTnLst>
                                    <p:set>
                                      <p:cBhvr>
                                        <p:cTn id="58" dur="1" fill="hold">
                                          <p:stCondLst>
                                            <p:cond delay="0"/>
                                          </p:stCondLst>
                                        </p:cTn>
                                        <p:tgtEl>
                                          <p:spTgt spid="26754"/>
                                        </p:tgtEl>
                                        <p:attrNameLst>
                                          <p:attrName>style.visibility</p:attrName>
                                        </p:attrNameLst>
                                      </p:cBhvr>
                                      <p:to>
                                        <p:strVal val="hidden"/>
                                      </p:to>
                                    </p:set>
                                  </p:childTnLst>
                                </p:cTn>
                              </p:par>
                              <p:par>
                                <p:cTn id="59" presetID="1" presetClass="entr" presetSubtype="0" fill="hold" grpId="0" nodeType="withEffect">
                                  <p:stCondLst>
                                    <p:cond delay="1600"/>
                                  </p:stCondLst>
                                  <p:childTnLst>
                                    <p:set>
                                      <p:cBhvr>
                                        <p:cTn id="60" dur="1" fill="hold">
                                          <p:stCondLst>
                                            <p:cond delay="0"/>
                                          </p:stCondLst>
                                        </p:cTn>
                                        <p:tgtEl>
                                          <p:spTgt spid="26755"/>
                                        </p:tgtEl>
                                        <p:attrNameLst>
                                          <p:attrName>style.visibility</p:attrName>
                                        </p:attrNameLst>
                                      </p:cBhvr>
                                      <p:to>
                                        <p:strVal val="visible"/>
                                      </p:to>
                                    </p:set>
                                  </p:childTnLst>
                                </p:cTn>
                              </p:par>
                              <p:par>
                                <p:cTn id="61" presetID="1" presetClass="exit" presetSubtype="0" fill="hold" grpId="1" nodeType="withEffect">
                                  <p:stCondLst>
                                    <p:cond delay="1700"/>
                                  </p:stCondLst>
                                  <p:childTnLst>
                                    <p:set>
                                      <p:cBhvr>
                                        <p:cTn id="62" dur="1" fill="hold">
                                          <p:stCondLst>
                                            <p:cond delay="0"/>
                                          </p:stCondLst>
                                        </p:cTn>
                                        <p:tgtEl>
                                          <p:spTgt spid="26755"/>
                                        </p:tgtEl>
                                        <p:attrNameLst>
                                          <p:attrName>style.visibility</p:attrName>
                                        </p:attrNameLst>
                                      </p:cBhvr>
                                      <p:to>
                                        <p:strVal val="hidden"/>
                                      </p:to>
                                    </p:set>
                                  </p:childTnLst>
                                </p:cTn>
                              </p:par>
                              <p:par>
                                <p:cTn id="63" presetID="1" presetClass="entr" presetSubtype="0" fill="hold" grpId="0" nodeType="withEffect">
                                  <p:stCondLst>
                                    <p:cond delay="1700"/>
                                  </p:stCondLst>
                                  <p:childTnLst>
                                    <p:set>
                                      <p:cBhvr>
                                        <p:cTn id="64" dur="1" fill="hold">
                                          <p:stCondLst>
                                            <p:cond delay="0"/>
                                          </p:stCondLst>
                                        </p:cTn>
                                        <p:tgtEl>
                                          <p:spTgt spid="26763"/>
                                        </p:tgtEl>
                                        <p:attrNameLst>
                                          <p:attrName>style.visibility</p:attrName>
                                        </p:attrNameLst>
                                      </p:cBhvr>
                                      <p:to>
                                        <p:strVal val="visible"/>
                                      </p:to>
                                    </p:set>
                                  </p:childTnLst>
                                </p:cTn>
                              </p:par>
                              <p:par>
                                <p:cTn id="65" presetID="1" presetClass="exit" presetSubtype="0" fill="hold" grpId="1" nodeType="withEffect">
                                  <p:stCondLst>
                                    <p:cond delay="1800"/>
                                  </p:stCondLst>
                                  <p:childTnLst>
                                    <p:set>
                                      <p:cBhvr>
                                        <p:cTn id="66" dur="1" fill="hold">
                                          <p:stCondLst>
                                            <p:cond delay="0"/>
                                          </p:stCondLst>
                                        </p:cTn>
                                        <p:tgtEl>
                                          <p:spTgt spid="26763"/>
                                        </p:tgtEl>
                                        <p:attrNameLst>
                                          <p:attrName>style.visibility</p:attrName>
                                        </p:attrNameLst>
                                      </p:cBhvr>
                                      <p:to>
                                        <p:strVal val="hidden"/>
                                      </p:to>
                                    </p:set>
                                  </p:childTnLst>
                                </p:cTn>
                              </p:par>
                              <p:par>
                                <p:cTn id="67" presetID="1" presetClass="entr" presetSubtype="0" fill="hold" grpId="0" nodeType="withEffect">
                                  <p:stCondLst>
                                    <p:cond delay="1800"/>
                                  </p:stCondLst>
                                  <p:childTnLst>
                                    <p:set>
                                      <p:cBhvr>
                                        <p:cTn id="68" dur="1" fill="hold">
                                          <p:stCondLst>
                                            <p:cond delay="0"/>
                                          </p:stCondLst>
                                        </p:cTn>
                                        <p:tgtEl>
                                          <p:spTgt spid="26764"/>
                                        </p:tgtEl>
                                        <p:attrNameLst>
                                          <p:attrName>style.visibility</p:attrName>
                                        </p:attrNameLst>
                                      </p:cBhvr>
                                      <p:to>
                                        <p:strVal val="visible"/>
                                      </p:to>
                                    </p:set>
                                  </p:childTnLst>
                                </p:cTn>
                              </p:par>
                              <p:par>
                                <p:cTn id="69" presetID="1" presetClass="exit" presetSubtype="0" fill="hold" grpId="1" nodeType="withEffect">
                                  <p:stCondLst>
                                    <p:cond delay="1900"/>
                                  </p:stCondLst>
                                  <p:childTnLst>
                                    <p:set>
                                      <p:cBhvr>
                                        <p:cTn id="70" dur="1" fill="hold">
                                          <p:stCondLst>
                                            <p:cond delay="0"/>
                                          </p:stCondLst>
                                        </p:cTn>
                                        <p:tgtEl>
                                          <p:spTgt spid="26764"/>
                                        </p:tgtEl>
                                        <p:attrNameLst>
                                          <p:attrName>style.visibility</p:attrName>
                                        </p:attrNameLst>
                                      </p:cBhvr>
                                      <p:to>
                                        <p:strVal val="hidden"/>
                                      </p:to>
                                    </p:set>
                                  </p:childTnLst>
                                </p:cTn>
                              </p:par>
                              <p:par>
                                <p:cTn id="71" presetID="1" presetClass="entr" presetSubtype="0" fill="hold" grpId="0" nodeType="withEffect">
                                  <p:stCondLst>
                                    <p:cond delay="1900"/>
                                  </p:stCondLst>
                                  <p:childTnLst>
                                    <p:set>
                                      <p:cBhvr>
                                        <p:cTn id="72" dur="1" fill="hold">
                                          <p:stCondLst>
                                            <p:cond delay="0"/>
                                          </p:stCondLst>
                                        </p:cTn>
                                        <p:tgtEl>
                                          <p:spTgt spid="26765"/>
                                        </p:tgtEl>
                                        <p:attrNameLst>
                                          <p:attrName>style.visibility</p:attrName>
                                        </p:attrNameLst>
                                      </p:cBhvr>
                                      <p:to>
                                        <p:strVal val="visible"/>
                                      </p:to>
                                    </p:set>
                                  </p:childTnLst>
                                </p:cTn>
                              </p:par>
                              <p:par>
                                <p:cTn id="73" presetID="1" presetClass="exit" presetSubtype="0" fill="hold" grpId="1" nodeType="withEffect">
                                  <p:stCondLst>
                                    <p:cond delay="2000"/>
                                  </p:stCondLst>
                                  <p:childTnLst>
                                    <p:set>
                                      <p:cBhvr>
                                        <p:cTn id="74" dur="1" fill="hold">
                                          <p:stCondLst>
                                            <p:cond delay="0"/>
                                          </p:stCondLst>
                                        </p:cTn>
                                        <p:tgtEl>
                                          <p:spTgt spid="26765"/>
                                        </p:tgtEl>
                                        <p:attrNameLst>
                                          <p:attrName>style.visibility</p:attrName>
                                        </p:attrNameLst>
                                      </p:cBhvr>
                                      <p:to>
                                        <p:strVal val="hidden"/>
                                      </p:to>
                                    </p:set>
                                  </p:childTnLst>
                                </p:cTn>
                              </p:par>
                              <p:par>
                                <p:cTn id="75" presetID="1" presetClass="entr" presetSubtype="0" fill="hold" grpId="0" nodeType="withEffect">
                                  <p:stCondLst>
                                    <p:cond delay="2000"/>
                                  </p:stCondLst>
                                  <p:childTnLst>
                                    <p:set>
                                      <p:cBhvr>
                                        <p:cTn id="76" dur="1" fill="hold">
                                          <p:stCondLst>
                                            <p:cond delay="0"/>
                                          </p:stCondLst>
                                        </p:cTn>
                                        <p:tgtEl>
                                          <p:spTgt spid="26766"/>
                                        </p:tgtEl>
                                        <p:attrNameLst>
                                          <p:attrName>style.visibility</p:attrName>
                                        </p:attrNameLst>
                                      </p:cBhvr>
                                      <p:to>
                                        <p:strVal val="visible"/>
                                      </p:to>
                                    </p:set>
                                  </p:childTnLst>
                                </p:cTn>
                              </p:par>
                              <p:par>
                                <p:cTn id="77" presetID="1" presetClass="exit" presetSubtype="0" fill="hold" grpId="1" nodeType="withEffect">
                                  <p:stCondLst>
                                    <p:cond delay="2100"/>
                                  </p:stCondLst>
                                  <p:childTnLst>
                                    <p:set>
                                      <p:cBhvr>
                                        <p:cTn id="78" dur="1" fill="hold">
                                          <p:stCondLst>
                                            <p:cond delay="0"/>
                                          </p:stCondLst>
                                        </p:cTn>
                                        <p:tgtEl>
                                          <p:spTgt spid="26766"/>
                                        </p:tgtEl>
                                        <p:attrNameLst>
                                          <p:attrName>style.visibility</p:attrName>
                                        </p:attrNameLst>
                                      </p:cBhvr>
                                      <p:to>
                                        <p:strVal val="hidden"/>
                                      </p:to>
                                    </p:set>
                                  </p:childTnLst>
                                </p:cTn>
                              </p:par>
                              <p:par>
                                <p:cTn id="79" presetID="1" presetClass="entr" presetSubtype="0" fill="hold" grpId="0" nodeType="withEffect">
                                  <p:stCondLst>
                                    <p:cond delay="2100"/>
                                  </p:stCondLst>
                                  <p:childTnLst>
                                    <p:set>
                                      <p:cBhvr>
                                        <p:cTn id="80" dur="1" fill="hold">
                                          <p:stCondLst>
                                            <p:cond delay="0"/>
                                          </p:stCondLst>
                                        </p:cTn>
                                        <p:tgtEl>
                                          <p:spTgt spid="26767"/>
                                        </p:tgtEl>
                                        <p:attrNameLst>
                                          <p:attrName>style.visibility</p:attrName>
                                        </p:attrNameLst>
                                      </p:cBhvr>
                                      <p:to>
                                        <p:strVal val="visible"/>
                                      </p:to>
                                    </p:set>
                                  </p:childTnLst>
                                </p:cTn>
                              </p:par>
                              <p:par>
                                <p:cTn id="81" presetID="1" presetClass="exit" presetSubtype="0" fill="hold" grpId="1" nodeType="withEffect">
                                  <p:stCondLst>
                                    <p:cond delay="2200"/>
                                  </p:stCondLst>
                                  <p:childTnLst>
                                    <p:set>
                                      <p:cBhvr>
                                        <p:cTn id="82" dur="1" fill="hold">
                                          <p:stCondLst>
                                            <p:cond delay="0"/>
                                          </p:stCondLst>
                                        </p:cTn>
                                        <p:tgtEl>
                                          <p:spTgt spid="26767"/>
                                        </p:tgtEl>
                                        <p:attrNameLst>
                                          <p:attrName>style.visibility</p:attrName>
                                        </p:attrNameLst>
                                      </p:cBhvr>
                                      <p:to>
                                        <p:strVal val="hidden"/>
                                      </p:to>
                                    </p:set>
                                  </p:childTnLst>
                                </p:cTn>
                              </p:par>
                              <p:par>
                                <p:cTn id="83" presetID="1" presetClass="entr" presetSubtype="0" fill="hold" grpId="0" nodeType="withEffect">
                                  <p:stCondLst>
                                    <p:cond delay="2200"/>
                                  </p:stCondLst>
                                  <p:childTnLst>
                                    <p:set>
                                      <p:cBhvr>
                                        <p:cTn id="84" dur="1" fill="hold">
                                          <p:stCondLst>
                                            <p:cond delay="0"/>
                                          </p:stCondLst>
                                        </p:cTn>
                                        <p:tgtEl>
                                          <p:spTgt spid="26768"/>
                                        </p:tgtEl>
                                        <p:attrNameLst>
                                          <p:attrName>style.visibility</p:attrName>
                                        </p:attrNameLst>
                                      </p:cBhvr>
                                      <p:to>
                                        <p:strVal val="visible"/>
                                      </p:to>
                                    </p:set>
                                  </p:childTnLst>
                                </p:cTn>
                              </p:par>
                              <p:par>
                                <p:cTn id="85" presetID="1" presetClass="exit" presetSubtype="0" fill="hold" grpId="1" nodeType="withEffect">
                                  <p:stCondLst>
                                    <p:cond delay="2300"/>
                                  </p:stCondLst>
                                  <p:childTnLst>
                                    <p:set>
                                      <p:cBhvr>
                                        <p:cTn id="86" dur="1" fill="hold">
                                          <p:stCondLst>
                                            <p:cond delay="0"/>
                                          </p:stCondLst>
                                        </p:cTn>
                                        <p:tgtEl>
                                          <p:spTgt spid="26768"/>
                                        </p:tgtEl>
                                        <p:attrNameLst>
                                          <p:attrName>style.visibility</p:attrName>
                                        </p:attrNameLst>
                                      </p:cBhvr>
                                      <p:to>
                                        <p:strVal val="hidden"/>
                                      </p:to>
                                    </p:set>
                                  </p:childTnLst>
                                </p:cTn>
                              </p:par>
                              <p:par>
                                <p:cTn id="87" presetID="1" presetClass="entr" presetSubtype="0" fill="hold" grpId="0" nodeType="withEffect">
                                  <p:stCondLst>
                                    <p:cond delay="2300"/>
                                  </p:stCondLst>
                                  <p:childTnLst>
                                    <p:set>
                                      <p:cBhvr>
                                        <p:cTn id="88" dur="1" fill="hold">
                                          <p:stCondLst>
                                            <p:cond delay="0"/>
                                          </p:stCondLst>
                                        </p:cTn>
                                        <p:tgtEl>
                                          <p:spTgt spid="26756"/>
                                        </p:tgtEl>
                                        <p:attrNameLst>
                                          <p:attrName>style.visibility</p:attrName>
                                        </p:attrNameLst>
                                      </p:cBhvr>
                                      <p:to>
                                        <p:strVal val="visible"/>
                                      </p:to>
                                    </p:set>
                                  </p:childTnLst>
                                </p:cTn>
                              </p:par>
                              <p:par>
                                <p:cTn id="89" presetID="64" presetClass="path" presetSubtype="0" accel="50000" decel="50000" fill="hold" grpId="0" nodeType="withEffect">
                                  <p:stCondLst>
                                    <p:cond delay="600"/>
                                  </p:stCondLst>
                                  <p:childTnLst>
                                    <p:animMotion origin="layout" path="M -4.72222E-6 -4.44444E-6 L -4.72222E-6 -0.28611 " pathEditMode="relative" rAng="0" ptsTypes="AA">
                                      <p:cBhvr>
                                        <p:cTn id="90" dur="1100" fill="hold"/>
                                        <p:tgtEl>
                                          <p:spTgt spid="26757"/>
                                        </p:tgtEl>
                                        <p:attrNameLst>
                                          <p:attrName>ppt_x</p:attrName>
                                          <p:attrName>ppt_y</p:attrName>
                                        </p:attrNameLst>
                                      </p:cBhvr>
                                      <p:rCtr x="0" y="-143"/>
                                    </p:animMotion>
                                  </p:childTnLst>
                                </p:cTn>
                              </p:par>
                              <p:par>
                                <p:cTn id="91" presetID="64" presetClass="path" presetSubtype="0" accel="50000" decel="50000" fill="hold" grpId="0" nodeType="withEffect">
                                  <p:stCondLst>
                                    <p:cond delay="900"/>
                                  </p:stCondLst>
                                  <p:childTnLst>
                                    <p:animMotion origin="layout" path="M -4.72222E-6 -4.44444E-6 L -4.72222E-6 -0.28611 " pathEditMode="relative" rAng="0" ptsTypes="AA">
                                      <p:cBhvr>
                                        <p:cTn id="92" dur="1100" fill="hold"/>
                                        <p:tgtEl>
                                          <p:spTgt spid="26758"/>
                                        </p:tgtEl>
                                        <p:attrNameLst>
                                          <p:attrName>ppt_x</p:attrName>
                                          <p:attrName>ppt_y</p:attrName>
                                        </p:attrNameLst>
                                      </p:cBhvr>
                                      <p:rCtr x="0" y="-143"/>
                                    </p:animMotion>
                                  </p:childTnLst>
                                </p:cTn>
                              </p:par>
                              <p:par>
                                <p:cTn id="93" presetID="64" presetClass="path" presetSubtype="0" accel="50000" decel="50000" fill="hold" grpId="0" nodeType="withEffect">
                                  <p:stCondLst>
                                    <p:cond delay="1300"/>
                                  </p:stCondLst>
                                  <p:childTnLst>
                                    <p:animMotion origin="layout" path="M -4.72222E-6 -4.44444E-6 L -4.72222E-6 -0.28611 " pathEditMode="relative" rAng="0" ptsTypes="AA">
                                      <p:cBhvr>
                                        <p:cTn id="94" dur="1000" fill="hold"/>
                                        <p:tgtEl>
                                          <p:spTgt spid="26759"/>
                                        </p:tgtEl>
                                        <p:attrNameLst>
                                          <p:attrName>ppt_x</p:attrName>
                                          <p:attrName>ppt_y</p:attrName>
                                        </p:attrNameLst>
                                      </p:cBhvr>
                                      <p:rCtr x="0" y="-143"/>
                                    </p:animMotion>
                                  </p:childTnLst>
                                </p:cTn>
                              </p:par>
                              <p:par>
                                <p:cTn id="95" presetID="64" presetClass="path" presetSubtype="0" accel="50000" decel="50000" fill="hold" grpId="0" nodeType="withEffect">
                                  <p:stCondLst>
                                    <p:cond delay="1500"/>
                                  </p:stCondLst>
                                  <p:childTnLst>
                                    <p:animMotion origin="layout" path="M -0.00139 -4.44444E-6 L -0.00139 -0.28657 " pathEditMode="relative" rAng="0" ptsTypes="AA">
                                      <p:cBhvr>
                                        <p:cTn id="96" dur="1000" fill="hold"/>
                                        <p:tgtEl>
                                          <p:spTgt spid="26760"/>
                                        </p:tgtEl>
                                        <p:attrNameLst>
                                          <p:attrName>ppt_x</p:attrName>
                                          <p:attrName>ppt_y</p:attrName>
                                        </p:attrNameLst>
                                      </p:cBhvr>
                                      <p:rCtr x="0" y="-143"/>
                                    </p:animMotion>
                                  </p:childTnLst>
                                </p:cTn>
                              </p:par>
                              <p:par>
                                <p:cTn id="97" presetID="64" presetClass="path" presetSubtype="0" accel="50000" decel="50000" fill="hold" grpId="0" nodeType="withEffect">
                                  <p:stCondLst>
                                    <p:cond delay="400"/>
                                  </p:stCondLst>
                                  <p:childTnLst>
                                    <p:animMotion origin="layout" path="M -4.72222E-6 -4.44444E-6 L -4.72222E-6 -0.28611 " pathEditMode="relative" rAng="0" ptsTypes="AA">
                                      <p:cBhvr>
                                        <p:cTn id="98" dur="1100" fill="hold"/>
                                        <p:tgtEl>
                                          <p:spTgt spid="26761"/>
                                        </p:tgtEl>
                                        <p:attrNameLst>
                                          <p:attrName>ppt_x</p:attrName>
                                          <p:attrName>ppt_y</p:attrName>
                                        </p:attrNameLst>
                                      </p:cBhvr>
                                      <p:rCtr x="0" y="-143"/>
                                    </p:animMotion>
                                  </p:childTnLst>
                                </p:cTn>
                              </p:par>
                              <p:par>
                                <p:cTn id="99" presetID="64" presetClass="path" presetSubtype="0" accel="50000" decel="50000" fill="hold" grpId="0" nodeType="withEffect">
                                  <p:stCondLst>
                                    <p:cond delay="0"/>
                                  </p:stCondLst>
                                  <p:childTnLst>
                                    <p:animMotion origin="layout" path="M -4.72222E-6 -4.44444E-6 L -4.72222E-6 -0.28611 " pathEditMode="relative" rAng="0" ptsTypes="AA">
                                      <p:cBhvr>
                                        <p:cTn id="100" dur="1600" fill="hold"/>
                                        <p:tgtEl>
                                          <p:spTgt spid="26762"/>
                                        </p:tgtEl>
                                        <p:attrNameLst>
                                          <p:attrName>ppt_x</p:attrName>
                                          <p:attrName>ppt_y</p:attrName>
                                        </p:attrNameLst>
                                      </p:cBhvr>
                                      <p:rCtr x="0" y="-143"/>
                                    </p:animMotion>
                                  </p:childTnLst>
                                </p:cTn>
                              </p:par>
                            </p:childTnLst>
                          </p:cTn>
                        </p:par>
                        <p:par>
                          <p:cTn id="101" fill="hold">
                            <p:stCondLst>
                              <p:cond delay="2500"/>
                            </p:stCondLst>
                            <p:childTnLst>
                              <p:par>
                                <p:cTn id="102" presetID="9" presetClass="entr" presetSubtype="0" fill="hold" grpId="0" nodeType="afterEffect">
                                  <p:stCondLst>
                                    <p:cond delay="0"/>
                                  </p:stCondLst>
                                  <p:childTnLst>
                                    <p:set>
                                      <p:cBhvr>
                                        <p:cTn id="103" dur="1" fill="hold">
                                          <p:stCondLst>
                                            <p:cond delay="0"/>
                                          </p:stCondLst>
                                        </p:cTn>
                                        <p:tgtEl>
                                          <p:spTgt spid="26769"/>
                                        </p:tgtEl>
                                        <p:attrNameLst>
                                          <p:attrName>style.visibility</p:attrName>
                                        </p:attrNameLst>
                                      </p:cBhvr>
                                      <p:to>
                                        <p:strVal val="visible"/>
                                      </p:to>
                                    </p:set>
                                    <p:animEffect transition="in" filter="dissolve">
                                      <p:cBhvr>
                                        <p:cTn id="104" dur="500"/>
                                        <p:tgtEl>
                                          <p:spTgt spid="26769"/>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6770"/>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16667E-6 0.00139 L 0.11979 0.00139 " pathEditMode="relative" rAng="0" ptsTypes="AA">
                                      <p:cBhvr>
                                        <p:cTn id="110" dur="2000" fill="hold"/>
                                        <p:tgtEl>
                                          <p:spTgt spid="26770"/>
                                        </p:tgtEl>
                                        <p:attrNameLst>
                                          <p:attrName>ppt_x</p:attrName>
                                          <p:attrName>ppt_y</p:attrName>
                                        </p:attrNameLst>
                                      </p:cBhvr>
                                      <p:rCtr x="60" y="0"/>
                                    </p:animMotion>
                                  </p:childTnLst>
                                </p:cTn>
                              </p:par>
                              <p:par>
                                <p:cTn id="111" presetID="6" presetClass="emph" presetSubtype="0" fill="hold" grpId="2" nodeType="withEffect">
                                  <p:stCondLst>
                                    <p:cond delay="0"/>
                                  </p:stCondLst>
                                  <p:childTnLst>
                                    <p:animScale>
                                      <p:cBhvr>
                                        <p:cTn id="112" dur="2000" fill="hold"/>
                                        <p:tgtEl>
                                          <p:spTgt spid="26770"/>
                                        </p:tgtEl>
                                      </p:cBhvr>
                                      <p:by x="150000" y="150000"/>
                                    </p:animScale>
                                  </p:childTnLst>
                                </p:cTn>
                              </p:par>
                              <p:par>
                                <p:cTn id="113" presetID="1" presetClass="entr" presetSubtype="0" fill="hold" grpId="0" nodeType="withEffect">
                                  <p:stCondLst>
                                    <p:cond delay="0"/>
                                  </p:stCondLst>
                                  <p:childTnLst>
                                    <p:set>
                                      <p:cBhvr>
                                        <p:cTn id="114" dur="1" fill="hold">
                                          <p:stCondLst>
                                            <p:cond delay="0"/>
                                          </p:stCondLst>
                                        </p:cTn>
                                        <p:tgtEl>
                                          <p:spTgt spid="26771"/>
                                        </p:tgtEl>
                                        <p:attrNameLst>
                                          <p:attrName>style.visibility</p:attrName>
                                        </p:attrNameLst>
                                      </p:cBhvr>
                                      <p:to>
                                        <p:strVal val="visible"/>
                                      </p:to>
                                    </p:set>
                                  </p:childTnLst>
                                </p:cTn>
                              </p:par>
                              <p:par>
                                <p:cTn id="115" presetID="6" presetClass="emph" presetSubtype="0" fill="hold" grpId="1" nodeType="withEffect">
                                  <p:stCondLst>
                                    <p:cond delay="0"/>
                                  </p:stCondLst>
                                  <p:childTnLst>
                                    <p:animScale>
                                      <p:cBhvr>
                                        <p:cTn id="116" dur="2000" fill="hold"/>
                                        <p:tgtEl>
                                          <p:spTgt spid="26771"/>
                                        </p:tgtEl>
                                      </p:cBhvr>
                                      <p:by x="150000" y="150000"/>
                                    </p:animScale>
                                  </p:childTnLst>
                                </p:cTn>
                              </p:par>
                              <p:par>
                                <p:cTn id="117" presetID="1" presetClass="entr" presetSubtype="0" fill="hold" grpId="0" nodeType="withEffect">
                                  <p:stCondLst>
                                    <p:cond delay="0"/>
                                  </p:stCondLst>
                                  <p:childTnLst>
                                    <p:set>
                                      <p:cBhvr>
                                        <p:cTn id="118" dur="1" fill="hold">
                                          <p:stCondLst>
                                            <p:cond delay="0"/>
                                          </p:stCondLst>
                                        </p:cTn>
                                        <p:tgtEl>
                                          <p:spTgt spid="26772"/>
                                        </p:tgtEl>
                                        <p:attrNameLst>
                                          <p:attrName>style.visibility</p:attrName>
                                        </p:attrNameLst>
                                      </p:cBhvr>
                                      <p:to>
                                        <p:strVal val="visible"/>
                                      </p:to>
                                    </p:set>
                                  </p:childTnLst>
                                </p:cTn>
                              </p:par>
                              <p:par>
                                <p:cTn id="119" presetID="0" presetClass="path" presetSubtype="0" accel="50000" decel="50000" fill="hold" grpId="1" nodeType="withEffect">
                                  <p:stCondLst>
                                    <p:cond delay="0"/>
                                  </p:stCondLst>
                                  <p:childTnLst>
                                    <p:animMotion origin="layout" path="M 8.33333E-7 0.00139 L -0.05104 0.00139 " pathEditMode="relative" rAng="0" ptsTypes="AA">
                                      <p:cBhvr>
                                        <p:cTn id="120" dur="2000" fill="hold"/>
                                        <p:tgtEl>
                                          <p:spTgt spid="26772"/>
                                        </p:tgtEl>
                                        <p:attrNameLst>
                                          <p:attrName>ppt_x</p:attrName>
                                          <p:attrName>ppt_y</p:attrName>
                                        </p:attrNameLst>
                                      </p:cBhvr>
                                      <p:rCtr x="-26" y="0"/>
                                    </p:animMotion>
                                  </p:childTnLst>
                                </p:cTn>
                              </p:par>
                              <p:par>
                                <p:cTn id="121" presetID="6" presetClass="emph" presetSubtype="0" fill="hold" grpId="2" nodeType="withEffect">
                                  <p:stCondLst>
                                    <p:cond delay="0"/>
                                  </p:stCondLst>
                                  <p:childTnLst>
                                    <p:animScale>
                                      <p:cBhvr>
                                        <p:cTn id="122" dur="2000" fill="hold"/>
                                        <p:tgtEl>
                                          <p:spTgt spid="26772"/>
                                        </p:tgtEl>
                                      </p:cBhvr>
                                      <p:by x="150000" y="150000"/>
                                    </p:animScale>
                                  </p:childTnLst>
                                </p:cTn>
                              </p:par>
                              <p:par>
                                <p:cTn id="123" presetID="10" presetClass="exit" presetSubtype="0" fill="hold" grpId="1" nodeType="withEffect">
                                  <p:stCondLst>
                                    <p:cond delay="0"/>
                                  </p:stCondLst>
                                  <p:childTnLst>
                                    <p:animEffect transition="out" filter="fade">
                                      <p:cBhvr>
                                        <p:cTn id="124" dur="2000"/>
                                        <p:tgtEl>
                                          <p:spTgt spid="26769"/>
                                        </p:tgtEl>
                                      </p:cBhvr>
                                    </p:animEffect>
                                    <p:set>
                                      <p:cBhvr>
                                        <p:cTn id="125" dur="1" fill="hold">
                                          <p:stCondLst>
                                            <p:cond delay="1999"/>
                                          </p:stCondLst>
                                        </p:cTn>
                                        <p:tgtEl>
                                          <p:spTgt spid="267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41" grpId="0"/>
      <p:bldP spid="26742" grpId="0"/>
      <p:bldP spid="26742" grpId="1"/>
      <p:bldP spid="26743" grpId="0"/>
      <p:bldP spid="26743" grpId="1"/>
      <p:bldP spid="26744" grpId="0"/>
      <p:bldP spid="26744" grpId="1"/>
      <p:bldP spid="26745" grpId="0"/>
      <p:bldP spid="26745" grpId="1"/>
      <p:bldP spid="26746" grpId="0"/>
      <p:bldP spid="26746" grpId="1"/>
      <p:bldP spid="26747" grpId="0"/>
      <p:bldP spid="26747" grpId="1"/>
      <p:bldP spid="26748" grpId="0"/>
      <p:bldP spid="26748" grpId="1"/>
      <p:bldP spid="26749" grpId="0"/>
      <p:bldP spid="26749" grpId="1"/>
      <p:bldP spid="26750" grpId="0"/>
      <p:bldP spid="26750" grpId="1"/>
      <p:bldP spid="26751" grpId="0"/>
      <p:bldP spid="26751" grpId="1"/>
      <p:bldP spid="26752" grpId="0"/>
      <p:bldP spid="26752" grpId="1"/>
      <p:bldP spid="26753" grpId="0"/>
      <p:bldP spid="26753" grpId="1"/>
      <p:bldP spid="26754" grpId="0"/>
      <p:bldP spid="26754" grpId="1"/>
      <p:bldP spid="26755" grpId="0"/>
      <p:bldP spid="26755" grpId="1"/>
      <p:bldP spid="26756" grpId="0"/>
      <p:bldP spid="26757" grpId="0" animBg="1"/>
      <p:bldP spid="26758" grpId="0" animBg="1"/>
      <p:bldP spid="26759" grpId="0" animBg="1"/>
      <p:bldP spid="26760" grpId="0" animBg="1"/>
      <p:bldP spid="26761" grpId="0" animBg="1"/>
      <p:bldP spid="26762" grpId="0" animBg="1"/>
      <p:bldP spid="26763" grpId="0"/>
      <p:bldP spid="26763" grpId="1"/>
      <p:bldP spid="26764" grpId="0"/>
      <p:bldP spid="26764" grpId="1"/>
      <p:bldP spid="26765" grpId="0"/>
      <p:bldP spid="26765" grpId="1"/>
      <p:bldP spid="26766" grpId="0"/>
      <p:bldP spid="26766" grpId="1"/>
      <p:bldP spid="26767" grpId="0"/>
      <p:bldP spid="26767" grpId="1"/>
      <p:bldP spid="26768" grpId="0"/>
      <p:bldP spid="26768" grpId="1"/>
      <p:bldP spid="26769" grpId="0"/>
      <p:bldP spid="26769" grpId="1"/>
      <p:bldP spid="26770" grpId="0"/>
      <p:bldP spid="26770" grpId="1"/>
      <p:bldP spid="26770" grpId="2"/>
      <p:bldP spid="26771" grpId="0"/>
      <p:bldP spid="26771" grpId="1"/>
      <p:bldP spid="26772" grpId="0"/>
      <p:bldP spid="26772" grpId="1"/>
      <p:bldP spid="26772" grpId="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GB"/>
              <a:t>Extrinsic Semiconductors</a:t>
            </a:r>
          </a:p>
        </p:txBody>
      </p:sp>
      <p:sp>
        <p:nvSpPr>
          <p:cNvPr id="24579" name="Rectangle 3"/>
          <p:cNvSpPr>
            <a:spLocks noGrp="1" noChangeArrowheads="1"/>
          </p:cNvSpPr>
          <p:nvPr>
            <p:ph type="body" idx="1"/>
          </p:nvPr>
        </p:nvSpPr>
        <p:spPr>
          <a:xfrm>
            <a:off x="1752600" y="1600200"/>
            <a:ext cx="8763000" cy="4648200"/>
          </a:xfrm>
        </p:spPr>
        <p:txBody>
          <a:bodyPr/>
          <a:lstStyle/>
          <a:p>
            <a:r>
              <a:rPr lang="en-GB" dirty="0" err="1"/>
              <a:t>Instrinsic</a:t>
            </a:r>
            <a:r>
              <a:rPr lang="en-GB" dirty="0"/>
              <a:t> conduction is very small.</a:t>
            </a:r>
          </a:p>
          <a:p>
            <a:r>
              <a:rPr lang="en-GB" dirty="0"/>
              <a:t>Conductivity levels can be raised and controlled by </a:t>
            </a:r>
            <a:r>
              <a:rPr lang="en-GB" i="1" dirty="0"/>
              <a:t>doping</a:t>
            </a:r>
            <a:r>
              <a:rPr lang="en-GB" dirty="0"/>
              <a:t> with minute levels of impurity atoms to give </a:t>
            </a:r>
            <a:r>
              <a:rPr lang="en-GB" i="1" dirty="0"/>
              <a:t>extrinsic</a:t>
            </a:r>
            <a:r>
              <a:rPr lang="en-GB" dirty="0"/>
              <a:t> or </a:t>
            </a:r>
            <a:r>
              <a:rPr lang="en-GB" i="1" dirty="0"/>
              <a:t>doped</a:t>
            </a:r>
            <a:r>
              <a:rPr lang="en-GB" dirty="0"/>
              <a:t> semiconductors. </a:t>
            </a:r>
          </a:p>
          <a:p>
            <a:r>
              <a:rPr lang="en-GB" dirty="0"/>
              <a:t>Extrinsic semiconductors may be further divided into either n-type or p-type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descr="File0890">
            <a:extLst>
              <a:ext uri="{FF2B5EF4-FFF2-40B4-BE49-F238E27FC236}">
                <a16:creationId xmlns:a16="http://schemas.microsoft.com/office/drawing/2014/main" id="{5F8AD261-11CD-461B-A88C-3845A59F4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437321"/>
            <a:ext cx="7775612" cy="599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a:extLst>
              <a:ext uri="{FF2B5EF4-FFF2-40B4-BE49-F238E27FC236}">
                <a16:creationId xmlns:a16="http://schemas.microsoft.com/office/drawing/2014/main" id="{F48BE907-5DF7-4543-AD6D-9FEBBA1953AF}"/>
              </a:ext>
            </a:extLst>
          </p:cNvPr>
          <p:cNvGraphicFramePr>
            <a:graphicFrameLocks noChangeAspect="1"/>
          </p:cNvGraphicFramePr>
          <p:nvPr/>
        </p:nvGraphicFramePr>
        <p:xfrm>
          <a:off x="2782889" y="692150"/>
          <a:ext cx="7272337" cy="5175250"/>
        </p:xfrm>
        <a:graphic>
          <a:graphicData uri="http://schemas.openxmlformats.org/presentationml/2006/ole">
            <mc:AlternateContent xmlns:mc="http://schemas.openxmlformats.org/markup-compatibility/2006">
              <mc:Choice xmlns:v="urn:schemas-microsoft-com:vml" Requires="v">
                <p:oleObj name="Photo Editor Photo" r:id="rId2" imgW="4458322" imgH="3172268" progId="MSPhotoEd.3">
                  <p:embed/>
                </p:oleObj>
              </mc:Choice>
              <mc:Fallback>
                <p:oleObj name="Photo Editor Photo" r:id="rId2" imgW="4458322" imgH="3172268" progId="MSPhotoEd.3">
                  <p:embed/>
                  <p:pic>
                    <p:nvPicPr>
                      <p:cNvPr id="5122" name="Object 2">
                        <a:extLst>
                          <a:ext uri="{FF2B5EF4-FFF2-40B4-BE49-F238E27FC236}">
                            <a16:creationId xmlns:a16="http://schemas.microsoft.com/office/drawing/2014/main" id="{F48BE907-5DF7-4543-AD6D-9FEBBA195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692150"/>
                        <a:ext cx="7272337"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GB"/>
              <a:t>N-type Semiconductors</a:t>
            </a:r>
          </a:p>
        </p:txBody>
      </p:sp>
      <p:sp>
        <p:nvSpPr>
          <p:cNvPr id="17411" name="Rectangle 3"/>
          <p:cNvSpPr>
            <a:spLocks noGrp="1" noChangeArrowheads="1"/>
          </p:cNvSpPr>
          <p:nvPr>
            <p:ph type="body" idx="1"/>
          </p:nvPr>
        </p:nvSpPr>
        <p:spPr>
          <a:xfrm>
            <a:off x="2209800" y="1524000"/>
            <a:ext cx="7772400" cy="4572000"/>
          </a:xfrm>
        </p:spPr>
        <p:txBody>
          <a:bodyPr>
            <a:normAutofit fontScale="92500"/>
          </a:bodyPr>
          <a:lstStyle/>
          <a:p>
            <a:r>
              <a:rPr lang="en-GB"/>
              <a:t>An n-type impurity atom has five outer (valence) electrons, rather than the four of silicon. </a:t>
            </a:r>
          </a:p>
          <a:p>
            <a:r>
              <a:rPr lang="en-GB"/>
              <a:t>Only four of the outer electrons are required for covalent bonding. The fifth is much more easily detached from the parent atom. </a:t>
            </a:r>
          </a:p>
          <a:p>
            <a:r>
              <a:rPr lang="en-GB"/>
              <a:t>As the energy needed to free the fifth electron is smaller than the thermal energy at room temperature virtually all are freed.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GB"/>
              <a:t>N-type Semiconductors</a:t>
            </a:r>
          </a:p>
        </p:txBody>
      </p:sp>
      <p:grpSp>
        <p:nvGrpSpPr>
          <p:cNvPr id="2" name="Group 34"/>
          <p:cNvGrpSpPr>
            <a:grpSpLocks/>
          </p:cNvGrpSpPr>
          <p:nvPr/>
        </p:nvGrpSpPr>
        <p:grpSpPr bwMode="auto">
          <a:xfrm>
            <a:off x="3717926" y="1600200"/>
            <a:ext cx="5273675" cy="4826000"/>
            <a:chOff x="2016" y="0"/>
            <a:chExt cx="8928" cy="7960"/>
          </a:xfrm>
        </p:grpSpPr>
        <p:grpSp>
          <p:nvGrpSpPr>
            <p:cNvPr id="3" name="Group 35"/>
            <p:cNvGrpSpPr>
              <a:grpSpLocks/>
            </p:cNvGrpSpPr>
            <p:nvPr/>
          </p:nvGrpSpPr>
          <p:grpSpPr bwMode="auto">
            <a:xfrm>
              <a:off x="2016" y="0"/>
              <a:ext cx="8928" cy="7960"/>
              <a:chOff x="2016" y="-40"/>
              <a:chExt cx="8928" cy="7960"/>
            </a:xfrm>
          </p:grpSpPr>
          <p:grpSp>
            <p:nvGrpSpPr>
              <p:cNvPr id="4" name="Group 36"/>
              <p:cNvGrpSpPr>
                <a:grpSpLocks/>
              </p:cNvGrpSpPr>
              <p:nvPr/>
            </p:nvGrpSpPr>
            <p:grpSpPr bwMode="auto">
              <a:xfrm>
                <a:off x="2016" y="-40"/>
                <a:ext cx="8928" cy="7960"/>
                <a:chOff x="2988" y="1152"/>
                <a:chExt cx="8928" cy="7960"/>
              </a:xfrm>
            </p:grpSpPr>
            <p:grpSp>
              <p:nvGrpSpPr>
                <p:cNvPr id="5" name="Group 37"/>
                <p:cNvGrpSpPr>
                  <a:grpSpLocks/>
                </p:cNvGrpSpPr>
                <p:nvPr/>
              </p:nvGrpSpPr>
              <p:grpSpPr bwMode="auto">
                <a:xfrm>
                  <a:off x="2988" y="1152"/>
                  <a:ext cx="8928" cy="7960"/>
                  <a:chOff x="2016" y="1152"/>
                  <a:chExt cx="8928" cy="7960"/>
                </a:xfrm>
              </p:grpSpPr>
              <p:grpSp>
                <p:nvGrpSpPr>
                  <p:cNvPr id="6" name="Group 38"/>
                  <p:cNvGrpSpPr>
                    <a:grpSpLocks/>
                  </p:cNvGrpSpPr>
                  <p:nvPr/>
                </p:nvGrpSpPr>
                <p:grpSpPr bwMode="auto">
                  <a:xfrm>
                    <a:off x="2016" y="1152"/>
                    <a:ext cx="8928" cy="7960"/>
                    <a:chOff x="1872" y="1152"/>
                    <a:chExt cx="8928" cy="7960"/>
                  </a:xfrm>
                </p:grpSpPr>
                <p:grpSp>
                  <p:nvGrpSpPr>
                    <p:cNvPr id="7" name="Group 39"/>
                    <p:cNvGrpSpPr>
                      <a:grpSpLocks/>
                    </p:cNvGrpSpPr>
                    <p:nvPr/>
                  </p:nvGrpSpPr>
                  <p:grpSpPr bwMode="auto">
                    <a:xfrm>
                      <a:off x="1872" y="1440"/>
                      <a:ext cx="7810" cy="7672"/>
                      <a:chOff x="1872" y="1440"/>
                      <a:chExt cx="7810" cy="7672"/>
                    </a:xfrm>
                  </p:grpSpPr>
                  <p:grpSp>
                    <p:nvGrpSpPr>
                      <p:cNvPr id="8" name="Group 40"/>
                      <p:cNvGrpSpPr>
                        <a:grpSpLocks/>
                      </p:cNvGrpSpPr>
                      <p:nvPr/>
                    </p:nvGrpSpPr>
                    <p:grpSpPr bwMode="auto">
                      <a:xfrm>
                        <a:off x="1872" y="1440"/>
                        <a:ext cx="7810" cy="7672"/>
                        <a:chOff x="1838" y="1440"/>
                        <a:chExt cx="7810" cy="7672"/>
                      </a:xfrm>
                    </p:grpSpPr>
                    <p:grpSp>
                      <p:nvGrpSpPr>
                        <p:cNvPr id="9" name="Group 41"/>
                        <p:cNvGrpSpPr>
                          <a:grpSpLocks/>
                        </p:cNvGrpSpPr>
                        <p:nvPr/>
                      </p:nvGrpSpPr>
                      <p:grpSpPr bwMode="auto">
                        <a:xfrm>
                          <a:off x="1838" y="1440"/>
                          <a:ext cx="7810" cy="7672"/>
                          <a:chOff x="1838" y="1440"/>
                          <a:chExt cx="7810" cy="7672"/>
                        </a:xfrm>
                      </p:grpSpPr>
                      <p:grpSp>
                        <p:nvGrpSpPr>
                          <p:cNvPr id="10" name="Group 42"/>
                          <p:cNvGrpSpPr>
                            <a:grpSpLocks/>
                          </p:cNvGrpSpPr>
                          <p:nvPr/>
                        </p:nvGrpSpPr>
                        <p:grpSpPr bwMode="auto">
                          <a:xfrm>
                            <a:off x="1838" y="1440"/>
                            <a:ext cx="7810" cy="7672"/>
                            <a:chOff x="1838" y="1440"/>
                            <a:chExt cx="7810" cy="7672"/>
                          </a:xfrm>
                        </p:grpSpPr>
                        <p:grpSp>
                          <p:nvGrpSpPr>
                            <p:cNvPr id="11" name="Group 43"/>
                            <p:cNvGrpSpPr>
                              <a:grpSpLocks/>
                            </p:cNvGrpSpPr>
                            <p:nvPr/>
                          </p:nvGrpSpPr>
                          <p:grpSpPr bwMode="auto">
                            <a:xfrm>
                              <a:off x="1838" y="1440"/>
                              <a:ext cx="7810" cy="7672"/>
                              <a:chOff x="1800" y="1440"/>
                              <a:chExt cx="7810" cy="7672"/>
                            </a:xfrm>
                          </p:grpSpPr>
                          <p:graphicFrame>
                            <p:nvGraphicFramePr>
                              <p:cNvPr id="26668" name="Object 44"/>
                              <p:cNvGraphicFramePr>
                                <a:graphicFrameLocks noChangeAspect="1"/>
                              </p:cNvGraphicFramePr>
                              <p:nvPr/>
                            </p:nvGraphicFramePr>
                            <p:xfrm>
                              <a:off x="1800" y="1440"/>
                              <a:ext cx="7810" cy="7672"/>
                            </p:xfrm>
                            <a:graphic>
                              <a:graphicData uri="http://schemas.openxmlformats.org/presentationml/2006/ole">
                                <mc:AlternateContent xmlns:mc="http://schemas.openxmlformats.org/markup-compatibility/2006">
                                  <mc:Choice xmlns:v="urn:schemas-microsoft-com:vml" Requires="v">
                                    <p:oleObj name="Photo Editor Photo" r:id="rId2" imgW="6687483" imgH="6571429" progId="">
                                      <p:embed/>
                                    </p:oleObj>
                                  </mc:Choice>
                                  <mc:Fallback>
                                    <p:oleObj name="Photo Editor Photo" r:id="rId2" imgW="6687483" imgH="6571429" progId="">
                                      <p:embed/>
                                      <p:pic>
                                        <p:nvPicPr>
                                          <p:cNvPr id="26668" name="Object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 y="1440"/>
                                            <a:ext cx="7810" cy="7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69" name="Oval 45"/>
                              <p:cNvSpPr>
                                <a:spLocks noChangeArrowheads="1"/>
                              </p:cNvSpPr>
                              <p:nvPr/>
                            </p:nvSpPr>
                            <p:spPr bwMode="auto">
                              <a:xfrm>
                                <a:off x="5184" y="4896"/>
                                <a:ext cx="1008" cy="864"/>
                              </a:xfrm>
                              <a:prstGeom prst="ellipse">
                                <a:avLst/>
                              </a:prstGeom>
                              <a:solidFill>
                                <a:srgbClr val="FFFF00"/>
                              </a:solidFill>
                              <a:ln w="9525">
                                <a:noFill/>
                                <a:round/>
                                <a:headEnd/>
                                <a:tailEnd/>
                              </a:ln>
                            </p:spPr>
                            <p:txBody>
                              <a:bodyPr/>
                              <a:lstStyle/>
                              <a:p>
                                <a:r>
                                  <a:rPr lang="en-GB">
                                    <a:solidFill>
                                      <a:prstClr val="black"/>
                                    </a:solidFill>
                                    <a:latin typeface="Calibri"/>
                                  </a:rPr>
                                  <a:t>+5</a:t>
                                </a:r>
                              </a:p>
                            </p:txBody>
                          </p:sp>
                        </p:grpSp>
                        <p:sp>
                          <p:nvSpPr>
                            <p:cNvPr id="26670" name="Oval 46"/>
                            <p:cNvSpPr>
                              <a:spLocks noChangeArrowheads="1"/>
                            </p:cNvSpPr>
                            <p:nvPr/>
                          </p:nvSpPr>
                          <p:spPr bwMode="auto">
                            <a:xfrm flipH="1">
                              <a:off x="5184" y="2736"/>
                              <a:ext cx="864" cy="864"/>
                            </a:xfrm>
                            <a:prstGeom prst="ellipse">
                              <a:avLst/>
                            </a:prstGeom>
                            <a:solidFill>
                              <a:srgbClr val="C0C0C0"/>
                            </a:solidFill>
                            <a:ln w="9525">
                              <a:noFill/>
                              <a:round/>
                              <a:headEnd/>
                              <a:tailEnd/>
                            </a:ln>
                          </p:spPr>
                          <p:txBody>
                            <a:bodyPr/>
                            <a:lstStyle/>
                            <a:p>
                              <a:endParaRPr lang="en-IN">
                                <a:solidFill>
                                  <a:prstClr val="black"/>
                                </a:solidFill>
                                <a:latin typeface="Calibri"/>
                              </a:endParaRPr>
                            </a:p>
                          </p:txBody>
                        </p:sp>
                        <p:sp>
                          <p:nvSpPr>
                            <p:cNvPr id="26671" name="Oval 47"/>
                            <p:cNvSpPr>
                              <a:spLocks noChangeArrowheads="1"/>
                            </p:cNvSpPr>
                            <p:nvPr/>
                          </p:nvSpPr>
                          <p:spPr bwMode="auto">
                            <a:xfrm flipH="1">
                              <a:off x="3024" y="4896"/>
                              <a:ext cx="864" cy="864"/>
                            </a:xfrm>
                            <a:prstGeom prst="ellipse">
                              <a:avLst/>
                            </a:prstGeom>
                            <a:solidFill>
                              <a:srgbClr val="C0C0C0"/>
                            </a:solidFill>
                            <a:ln w="9525">
                              <a:noFill/>
                              <a:round/>
                              <a:headEnd/>
                              <a:tailEnd/>
                            </a:ln>
                          </p:spPr>
                          <p:txBody>
                            <a:bodyPr/>
                            <a:lstStyle/>
                            <a:p>
                              <a:endParaRPr lang="en-IN">
                                <a:solidFill>
                                  <a:prstClr val="black"/>
                                </a:solidFill>
                                <a:latin typeface="Calibri"/>
                              </a:endParaRPr>
                            </a:p>
                          </p:txBody>
                        </p:sp>
                        <p:sp>
                          <p:nvSpPr>
                            <p:cNvPr id="26672" name="Oval 48"/>
                            <p:cNvSpPr>
                              <a:spLocks noChangeArrowheads="1"/>
                            </p:cNvSpPr>
                            <p:nvPr/>
                          </p:nvSpPr>
                          <p:spPr bwMode="auto">
                            <a:xfrm flipH="1">
                              <a:off x="3168" y="7056"/>
                              <a:ext cx="864" cy="864"/>
                            </a:xfrm>
                            <a:prstGeom prst="ellipse">
                              <a:avLst/>
                            </a:prstGeom>
                            <a:solidFill>
                              <a:srgbClr val="C0C0C0"/>
                            </a:solidFill>
                            <a:ln w="9525">
                              <a:noFill/>
                              <a:round/>
                              <a:headEnd/>
                              <a:tailEnd/>
                            </a:ln>
                          </p:spPr>
                          <p:txBody>
                            <a:bodyPr/>
                            <a:lstStyle/>
                            <a:p>
                              <a:endParaRPr lang="en-IN">
                                <a:solidFill>
                                  <a:prstClr val="black"/>
                                </a:solidFill>
                                <a:latin typeface="Calibri"/>
                              </a:endParaRPr>
                            </a:p>
                          </p:txBody>
                        </p:sp>
                        <p:sp>
                          <p:nvSpPr>
                            <p:cNvPr id="26673" name="Oval 49"/>
                            <p:cNvSpPr>
                              <a:spLocks noChangeArrowheads="1"/>
                            </p:cNvSpPr>
                            <p:nvPr/>
                          </p:nvSpPr>
                          <p:spPr bwMode="auto">
                            <a:xfrm flipH="1">
                              <a:off x="7344" y="2592"/>
                              <a:ext cx="864" cy="864"/>
                            </a:xfrm>
                            <a:prstGeom prst="ellipse">
                              <a:avLst/>
                            </a:prstGeom>
                            <a:solidFill>
                              <a:srgbClr val="C0C0C0"/>
                            </a:solidFill>
                            <a:ln w="9525">
                              <a:noFill/>
                              <a:round/>
                              <a:headEnd/>
                              <a:tailEnd/>
                            </a:ln>
                          </p:spPr>
                          <p:txBody>
                            <a:bodyPr/>
                            <a:lstStyle/>
                            <a:p>
                              <a:endParaRPr lang="en-IN">
                                <a:solidFill>
                                  <a:prstClr val="black"/>
                                </a:solidFill>
                                <a:latin typeface="Calibri"/>
                              </a:endParaRPr>
                            </a:p>
                          </p:txBody>
                        </p:sp>
                        <p:sp>
                          <p:nvSpPr>
                            <p:cNvPr id="26674" name="Oval 50"/>
                            <p:cNvSpPr>
                              <a:spLocks noChangeArrowheads="1"/>
                            </p:cNvSpPr>
                            <p:nvPr/>
                          </p:nvSpPr>
                          <p:spPr bwMode="auto">
                            <a:xfrm flipH="1">
                              <a:off x="7488" y="4752"/>
                              <a:ext cx="864" cy="864"/>
                            </a:xfrm>
                            <a:prstGeom prst="ellipse">
                              <a:avLst/>
                            </a:prstGeom>
                            <a:solidFill>
                              <a:srgbClr val="C0C0C0"/>
                            </a:solidFill>
                            <a:ln w="9525">
                              <a:noFill/>
                              <a:round/>
                              <a:headEnd/>
                              <a:tailEnd/>
                            </a:ln>
                          </p:spPr>
                          <p:txBody>
                            <a:bodyPr/>
                            <a:lstStyle/>
                            <a:p>
                              <a:endParaRPr lang="en-IN">
                                <a:solidFill>
                                  <a:prstClr val="black"/>
                                </a:solidFill>
                                <a:latin typeface="Calibri"/>
                              </a:endParaRPr>
                            </a:p>
                          </p:txBody>
                        </p:sp>
                        <p:sp>
                          <p:nvSpPr>
                            <p:cNvPr id="26675" name="Oval 51"/>
                            <p:cNvSpPr>
                              <a:spLocks noChangeArrowheads="1"/>
                            </p:cNvSpPr>
                            <p:nvPr/>
                          </p:nvSpPr>
                          <p:spPr bwMode="auto">
                            <a:xfrm flipH="1">
                              <a:off x="5328" y="7056"/>
                              <a:ext cx="864" cy="864"/>
                            </a:xfrm>
                            <a:prstGeom prst="ellipse">
                              <a:avLst/>
                            </a:prstGeom>
                            <a:solidFill>
                              <a:srgbClr val="C0C0C0"/>
                            </a:solidFill>
                            <a:ln w="9525">
                              <a:noFill/>
                              <a:round/>
                              <a:headEnd/>
                              <a:tailEnd/>
                            </a:ln>
                          </p:spPr>
                          <p:txBody>
                            <a:bodyPr/>
                            <a:lstStyle/>
                            <a:p>
                              <a:endParaRPr lang="en-IN">
                                <a:solidFill>
                                  <a:prstClr val="black"/>
                                </a:solidFill>
                                <a:latin typeface="Calibri"/>
                              </a:endParaRPr>
                            </a:p>
                          </p:txBody>
                        </p:sp>
                        <p:sp>
                          <p:nvSpPr>
                            <p:cNvPr id="26676" name="Oval 52"/>
                            <p:cNvSpPr>
                              <a:spLocks noChangeArrowheads="1"/>
                            </p:cNvSpPr>
                            <p:nvPr/>
                          </p:nvSpPr>
                          <p:spPr bwMode="auto">
                            <a:xfrm flipH="1">
                              <a:off x="7488" y="6912"/>
                              <a:ext cx="864" cy="864"/>
                            </a:xfrm>
                            <a:prstGeom prst="ellipse">
                              <a:avLst/>
                            </a:prstGeom>
                            <a:solidFill>
                              <a:srgbClr val="C0C0C0"/>
                            </a:solidFill>
                            <a:ln w="9525">
                              <a:noFill/>
                              <a:round/>
                              <a:headEnd/>
                              <a:tailEnd/>
                            </a:ln>
                          </p:spPr>
                          <p:txBody>
                            <a:bodyPr/>
                            <a:lstStyle/>
                            <a:p>
                              <a:endParaRPr lang="en-IN">
                                <a:solidFill>
                                  <a:prstClr val="black"/>
                                </a:solidFill>
                                <a:latin typeface="Calibri"/>
                              </a:endParaRPr>
                            </a:p>
                          </p:txBody>
                        </p:sp>
                        <p:sp>
                          <p:nvSpPr>
                            <p:cNvPr id="26677" name="Oval 53"/>
                            <p:cNvSpPr>
                              <a:spLocks noChangeArrowheads="1"/>
                            </p:cNvSpPr>
                            <p:nvPr/>
                          </p:nvSpPr>
                          <p:spPr bwMode="auto">
                            <a:xfrm flipH="1">
                              <a:off x="3024" y="2736"/>
                              <a:ext cx="864" cy="864"/>
                            </a:xfrm>
                            <a:prstGeom prst="ellipse">
                              <a:avLst/>
                            </a:prstGeom>
                            <a:solidFill>
                              <a:srgbClr val="C0C0C0"/>
                            </a:solidFill>
                            <a:ln w="9525">
                              <a:noFill/>
                              <a:round/>
                              <a:headEnd/>
                              <a:tailEnd/>
                            </a:ln>
                          </p:spPr>
                          <p:txBody>
                            <a:bodyPr/>
                            <a:lstStyle/>
                            <a:p>
                              <a:endParaRPr lang="en-IN">
                                <a:solidFill>
                                  <a:prstClr val="black"/>
                                </a:solidFill>
                                <a:latin typeface="Calibri"/>
                              </a:endParaRPr>
                            </a:p>
                          </p:txBody>
                        </p:sp>
                        <p:sp>
                          <p:nvSpPr>
                            <p:cNvPr id="26678" name="Text Box 54"/>
                            <p:cNvSpPr txBox="1">
                              <a:spLocks noChangeArrowheads="1"/>
                            </p:cNvSpPr>
                            <p:nvPr/>
                          </p:nvSpPr>
                          <p:spPr bwMode="auto">
                            <a:xfrm>
                              <a:off x="3024" y="2880"/>
                              <a:ext cx="936" cy="576"/>
                            </a:xfrm>
                            <a:prstGeom prst="rect">
                              <a:avLst/>
                            </a:prstGeom>
                            <a:noFill/>
                            <a:ln w="9525">
                              <a:noFill/>
                              <a:miter lim="800000"/>
                              <a:headEnd/>
                              <a:tailEnd/>
                            </a:ln>
                          </p:spPr>
                          <p:txBody>
                            <a:bodyPr/>
                            <a:lstStyle/>
                            <a:p>
                              <a:r>
                                <a:rPr lang="en-GB">
                                  <a:solidFill>
                                    <a:prstClr val="black"/>
                                  </a:solidFill>
                                  <a:latin typeface="Calibri"/>
                                </a:rPr>
                                <a:t>+4</a:t>
                              </a:r>
                            </a:p>
                          </p:txBody>
                        </p:sp>
                      </p:grpSp>
                      <p:sp>
                        <p:nvSpPr>
                          <p:cNvPr id="26679" name="Text Box 55"/>
                          <p:cNvSpPr txBox="1">
                            <a:spLocks noChangeArrowheads="1"/>
                          </p:cNvSpPr>
                          <p:nvPr/>
                        </p:nvSpPr>
                        <p:spPr bwMode="auto">
                          <a:xfrm>
                            <a:off x="3096" y="5040"/>
                            <a:ext cx="792" cy="720"/>
                          </a:xfrm>
                          <a:prstGeom prst="rect">
                            <a:avLst/>
                          </a:prstGeom>
                          <a:noFill/>
                          <a:ln w="9525">
                            <a:noFill/>
                            <a:miter lim="800000"/>
                            <a:headEnd/>
                            <a:tailEnd/>
                          </a:ln>
                        </p:spPr>
                        <p:txBody>
                          <a:bodyPr/>
                          <a:lstStyle/>
                          <a:p>
                            <a:r>
                              <a:rPr lang="en-GB">
                                <a:solidFill>
                                  <a:prstClr val="black"/>
                                </a:solidFill>
                                <a:latin typeface="Calibri"/>
                              </a:rPr>
                              <a:t>+4</a:t>
                            </a:r>
                          </a:p>
                        </p:txBody>
                      </p:sp>
                    </p:grpSp>
                    <p:sp>
                      <p:nvSpPr>
                        <p:cNvPr id="26680" name="Text Box 56"/>
                        <p:cNvSpPr txBox="1">
                          <a:spLocks noChangeArrowheads="1"/>
                        </p:cNvSpPr>
                        <p:nvPr/>
                      </p:nvSpPr>
                      <p:spPr bwMode="auto">
                        <a:xfrm>
                          <a:off x="5184" y="2880"/>
                          <a:ext cx="936" cy="576"/>
                        </a:xfrm>
                        <a:prstGeom prst="rect">
                          <a:avLst/>
                        </a:prstGeom>
                        <a:noFill/>
                        <a:ln w="9525">
                          <a:noFill/>
                          <a:miter lim="800000"/>
                          <a:headEnd/>
                          <a:tailEnd/>
                        </a:ln>
                      </p:spPr>
                      <p:txBody>
                        <a:bodyPr/>
                        <a:lstStyle/>
                        <a:p>
                          <a:r>
                            <a:rPr lang="en-GB">
                              <a:solidFill>
                                <a:prstClr val="black"/>
                              </a:solidFill>
                              <a:latin typeface="Calibri"/>
                            </a:rPr>
                            <a:t>+4</a:t>
                          </a:r>
                        </a:p>
                      </p:txBody>
                    </p:sp>
                  </p:grpSp>
                  <p:sp>
                    <p:nvSpPr>
                      <p:cNvPr id="26681" name="Text Box 57"/>
                      <p:cNvSpPr txBox="1">
                        <a:spLocks noChangeArrowheads="1"/>
                      </p:cNvSpPr>
                      <p:nvPr/>
                    </p:nvSpPr>
                    <p:spPr bwMode="auto">
                      <a:xfrm>
                        <a:off x="3240" y="7200"/>
                        <a:ext cx="936" cy="720"/>
                      </a:xfrm>
                      <a:prstGeom prst="rect">
                        <a:avLst/>
                      </a:prstGeom>
                      <a:noFill/>
                      <a:ln w="9525">
                        <a:noFill/>
                        <a:miter lim="800000"/>
                        <a:headEnd/>
                        <a:tailEnd/>
                      </a:ln>
                    </p:spPr>
                    <p:txBody>
                      <a:bodyPr/>
                      <a:lstStyle/>
                      <a:p>
                        <a:r>
                          <a:rPr lang="en-GB">
                            <a:solidFill>
                              <a:prstClr val="black"/>
                            </a:solidFill>
                            <a:latin typeface="Calibri"/>
                          </a:rPr>
                          <a:t>+4</a:t>
                        </a:r>
                      </a:p>
                    </p:txBody>
                  </p:sp>
                </p:grpSp>
                <p:sp>
                  <p:nvSpPr>
                    <p:cNvPr id="26682" name="Text Box 58"/>
                    <p:cNvSpPr txBox="1">
                      <a:spLocks noChangeArrowheads="1"/>
                    </p:cNvSpPr>
                    <p:nvPr/>
                  </p:nvSpPr>
                  <p:spPr bwMode="auto">
                    <a:xfrm>
                      <a:off x="6624" y="1152"/>
                      <a:ext cx="4176" cy="864"/>
                    </a:xfrm>
                    <a:prstGeom prst="rect">
                      <a:avLst/>
                    </a:prstGeom>
                    <a:solidFill>
                      <a:srgbClr val="FFFFFF"/>
                    </a:solidFill>
                    <a:ln w="9525">
                      <a:noFill/>
                      <a:miter lim="800000"/>
                      <a:headEnd/>
                      <a:tailEnd/>
                    </a:ln>
                  </p:spPr>
                  <p:txBody>
                    <a:bodyPr/>
                    <a:lstStyle/>
                    <a:p>
                      <a:r>
                        <a:rPr lang="en-GB" sz="1600">
                          <a:solidFill>
                            <a:prstClr val="black"/>
                          </a:solidFill>
                          <a:latin typeface="Calibri"/>
                        </a:rPr>
                        <a:t>EXTRA ELECTRON FREE AT ROOM TEMP.</a:t>
                      </a:r>
                      <a:endParaRPr lang="en-GB" sz="1100">
                        <a:solidFill>
                          <a:prstClr val="black"/>
                        </a:solidFill>
                        <a:latin typeface="Calibri"/>
                      </a:endParaRPr>
                    </a:p>
                  </p:txBody>
                </p:sp>
              </p:grpSp>
              <p:sp>
                <p:nvSpPr>
                  <p:cNvPr id="26683" name="Text Box 59"/>
                  <p:cNvSpPr txBox="1">
                    <a:spLocks noChangeArrowheads="1"/>
                  </p:cNvSpPr>
                  <p:nvPr/>
                </p:nvSpPr>
                <p:spPr bwMode="auto">
                  <a:xfrm>
                    <a:off x="5544" y="7200"/>
                    <a:ext cx="792" cy="576"/>
                  </a:xfrm>
                  <a:prstGeom prst="rect">
                    <a:avLst/>
                  </a:prstGeom>
                  <a:noFill/>
                  <a:ln w="9525">
                    <a:noFill/>
                    <a:miter lim="800000"/>
                    <a:headEnd/>
                    <a:tailEnd/>
                  </a:ln>
                </p:spPr>
                <p:txBody>
                  <a:bodyPr/>
                  <a:lstStyle/>
                  <a:p>
                    <a:r>
                      <a:rPr lang="en-GB">
                        <a:solidFill>
                          <a:prstClr val="black"/>
                        </a:solidFill>
                        <a:latin typeface="Calibri"/>
                      </a:rPr>
                      <a:t>+4</a:t>
                    </a:r>
                  </a:p>
                </p:txBody>
              </p:sp>
            </p:grpSp>
            <p:sp>
              <p:nvSpPr>
                <p:cNvPr id="26684" name="Text Box 60"/>
                <p:cNvSpPr txBox="1">
                  <a:spLocks noChangeArrowheads="1"/>
                </p:cNvSpPr>
                <p:nvPr/>
              </p:nvSpPr>
              <p:spPr bwMode="auto">
                <a:xfrm>
                  <a:off x="8568" y="2736"/>
                  <a:ext cx="792" cy="576"/>
                </a:xfrm>
                <a:prstGeom prst="rect">
                  <a:avLst/>
                </a:prstGeom>
                <a:noFill/>
                <a:ln w="9525">
                  <a:noFill/>
                  <a:miter lim="800000"/>
                  <a:headEnd/>
                  <a:tailEnd/>
                </a:ln>
              </p:spPr>
              <p:txBody>
                <a:bodyPr/>
                <a:lstStyle/>
                <a:p>
                  <a:r>
                    <a:rPr lang="en-GB">
                      <a:solidFill>
                        <a:prstClr val="black"/>
                      </a:solidFill>
                      <a:latin typeface="Calibri"/>
                    </a:rPr>
                    <a:t>+4</a:t>
                  </a:r>
                </a:p>
              </p:txBody>
            </p:sp>
          </p:grpSp>
          <p:sp>
            <p:nvSpPr>
              <p:cNvPr id="26685" name="Text Box 61"/>
              <p:cNvSpPr txBox="1">
                <a:spLocks noChangeArrowheads="1"/>
              </p:cNvSpPr>
              <p:nvPr/>
            </p:nvSpPr>
            <p:spPr bwMode="auto">
              <a:xfrm>
                <a:off x="7776" y="3744"/>
                <a:ext cx="720" cy="576"/>
              </a:xfrm>
              <a:prstGeom prst="rect">
                <a:avLst/>
              </a:prstGeom>
              <a:noFill/>
              <a:ln w="9525">
                <a:noFill/>
                <a:miter lim="800000"/>
                <a:headEnd/>
                <a:tailEnd/>
              </a:ln>
            </p:spPr>
            <p:txBody>
              <a:bodyPr/>
              <a:lstStyle/>
              <a:p>
                <a:r>
                  <a:rPr lang="en-GB" sz="1600">
                    <a:solidFill>
                      <a:prstClr val="black"/>
                    </a:solidFill>
                    <a:latin typeface="Calibri"/>
                  </a:rPr>
                  <a:t>+4</a:t>
                </a:r>
              </a:p>
            </p:txBody>
          </p:sp>
        </p:grpSp>
        <p:sp>
          <p:nvSpPr>
            <p:cNvPr id="26686" name="Text Box 62"/>
            <p:cNvSpPr txBox="1">
              <a:spLocks noChangeArrowheads="1"/>
            </p:cNvSpPr>
            <p:nvPr/>
          </p:nvSpPr>
          <p:spPr bwMode="auto">
            <a:xfrm>
              <a:off x="7704" y="5904"/>
              <a:ext cx="792" cy="720"/>
            </a:xfrm>
            <a:prstGeom prst="rect">
              <a:avLst/>
            </a:prstGeom>
            <a:noFill/>
            <a:ln w="9525">
              <a:noFill/>
              <a:miter lim="800000"/>
              <a:headEnd/>
              <a:tailEnd/>
            </a:ln>
          </p:spPr>
          <p:txBody>
            <a:bodyPr/>
            <a:lstStyle/>
            <a:p>
              <a:r>
                <a:rPr lang="en-GB">
                  <a:solidFill>
                    <a:prstClr val="black"/>
                  </a:solidFill>
                  <a:latin typeface="Calibri"/>
                </a:rPr>
                <a:t>+4</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GB"/>
              <a:t>P-type Semiconductors</a:t>
            </a:r>
          </a:p>
        </p:txBody>
      </p:sp>
      <p:sp>
        <p:nvSpPr>
          <p:cNvPr id="28675" name="Rectangle 3"/>
          <p:cNvSpPr>
            <a:spLocks noGrp="1" noChangeArrowheads="1"/>
          </p:cNvSpPr>
          <p:nvPr>
            <p:ph type="body" idx="1"/>
          </p:nvPr>
        </p:nvSpPr>
        <p:spPr>
          <a:xfrm>
            <a:off x="1828800" y="1524000"/>
            <a:ext cx="8686800" cy="5105400"/>
          </a:xfrm>
        </p:spPr>
        <p:txBody>
          <a:bodyPr/>
          <a:lstStyle/>
          <a:p>
            <a:pPr>
              <a:lnSpc>
                <a:spcPct val="90000"/>
              </a:lnSpc>
            </a:pPr>
            <a:r>
              <a:rPr lang="en-GB"/>
              <a:t>Here the doping atom has only three electrons in its outer shell.</a:t>
            </a:r>
          </a:p>
          <a:p>
            <a:pPr>
              <a:lnSpc>
                <a:spcPct val="90000"/>
              </a:lnSpc>
            </a:pPr>
            <a:r>
              <a:rPr lang="en-GB"/>
              <a:t>It is relatively easy for an electron from a neighbouring atom to move in, so releasing a hole at its parent atom. The freed hole is available for conduction. </a:t>
            </a:r>
          </a:p>
          <a:p>
            <a:pPr>
              <a:lnSpc>
                <a:spcPct val="90000"/>
              </a:lnSpc>
            </a:pPr>
            <a:r>
              <a:rPr lang="en-GB"/>
              <a:t>The energy needed to free the electron from its parent is usually small compared to the thermal energy so each impurity atom contributes one hole for conduction (fully ionised).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GB"/>
              <a:t>P-type Semiconductors</a:t>
            </a:r>
          </a:p>
        </p:txBody>
      </p:sp>
      <p:graphicFrame>
        <p:nvGraphicFramePr>
          <p:cNvPr id="54272" name="Object 0"/>
          <p:cNvGraphicFramePr>
            <a:graphicFrameLocks noGrp="1" noChangeAspect="1"/>
          </p:cNvGraphicFramePr>
          <p:nvPr>
            <p:ph type="body" idx="1"/>
          </p:nvPr>
        </p:nvGraphicFramePr>
        <p:xfrm>
          <a:off x="3886201" y="1981200"/>
          <a:ext cx="5622925" cy="4114800"/>
        </p:xfrm>
        <a:graphic>
          <a:graphicData uri="http://schemas.openxmlformats.org/presentationml/2006/ole">
            <mc:AlternateContent xmlns:mc="http://schemas.openxmlformats.org/markup-compatibility/2006">
              <mc:Choice xmlns:v="urn:schemas-microsoft-com:vml" Requires="v">
                <p:oleObj name="Document" r:id="rId2" imgW="5829480" imgH="4267080" progId="Word.Document.8">
                  <p:embed/>
                </p:oleObj>
              </mc:Choice>
              <mc:Fallback>
                <p:oleObj name="Document" r:id="rId2" imgW="5829480" imgH="4267080" progId="Word.Document.8">
                  <p:embed/>
                  <p:pic>
                    <p:nvPicPr>
                      <p:cNvPr id="54272"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1" y="1981200"/>
                        <a:ext cx="5622925" cy="411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Extrinsic Material</a:t>
            </a:r>
          </a:p>
        </p:txBody>
      </p:sp>
      <p:sp>
        <p:nvSpPr>
          <p:cNvPr id="39939" name="Rectangle 3"/>
          <p:cNvSpPr>
            <a:spLocks noChangeArrowheads="1"/>
          </p:cNvSpPr>
          <p:nvPr/>
        </p:nvSpPr>
        <p:spPr bwMode="auto">
          <a:xfrm>
            <a:off x="2706689" y="2033589"/>
            <a:ext cx="7100887" cy="2452687"/>
          </a:xfrm>
          <a:prstGeom prst="rect">
            <a:avLst/>
          </a:prstGeom>
          <a:noFill/>
          <a:ln w="9525">
            <a:noFill/>
            <a:miter lim="800000"/>
            <a:headEnd/>
            <a:tailEnd/>
          </a:ln>
          <a:effectLst/>
        </p:spPr>
        <p:txBody>
          <a:bodyPr/>
          <a:lstStyle/>
          <a:p>
            <a:pPr marL="342900" indent="-342900">
              <a:lnSpc>
                <a:spcPct val="110000"/>
              </a:lnSpc>
            </a:pPr>
            <a:endParaRPr lang="en-US" baseline="30000">
              <a:solidFill>
                <a:prstClr val="black"/>
              </a:solidFill>
              <a:latin typeface="Trebuchet MS" pitchFamily="34" charset="0"/>
            </a:endParaRPr>
          </a:p>
        </p:txBody>
      </p:sp>
      <p:sp>
        <p:nvSpPr>
          <p:cNvPr id="39940" name="Rectangle 4"/>
          <p:cNvSpPr>
            <a:spLocks noChangeArrowheads="1"/>
          </p:cNvSpPr>
          <p:nvPr/>
        </p:nvSpPr>
        <p:spPr bwMode="auto">
          <a:xfrm>
            <a:off x="3128963" y="2620964"/>
            <a:ext cx="5892800" cy="549275"/>
          </a:xfrm>
          <a:prstGeom prst="rect">
            <a:avLst/>
          </a:prstGeom>
          <a:solidFill>
            <a:schemeClr val="accent1"/>
          </a:solidFill>
          <a:ln w="9525">
            <a:noFill/>
            <a:miter lim="800000"/>
            <a:headEnd/>
            <a:tailEnd/>
          </a:ln>
          <a:effectLst/>
        </p:spPr>
        <p:txBody>
          <a:bodyPr wrap="none" anchor="ctr"/>
          <a:lstStyle/>
          <a:p>
            <a:endParaRPr lang="en-IN">
              <a:solidFill>
                <a:prstClr val="black"/>
              </a:solidFill>
              <a:latin typeface="Calibri"/>
            </a:endParaRPr>
          </a:p>
        </p:txBody>
      </p:sp>
      <p:sp>
        <p:nvSpPr>
          <p:cNvPr id="39941" name="Rectangle 5"/>
          <p:cNvSpPr>
            <a:spLocks noChangeArrowheads="1"/>
          </p:cNvSpPr>
          <p:nvPr/>
        </p:nvSpPr>
        <p:spPr bwMode="auto">
          <a:xfrm>
            <a:off x="3128963" y="4835526"/>
            <a:ext cx="5892800" cy="549275"/>
          </a:xfrm>
          <a:prstGeom prst="rect">
            <a:avLst/>
          </a:prstGeom>
          <a:solidFill>
            <a:schemeClr val="accent1"/>
          </a:solidFill>
          <a:ln w="9525">
            <a:noFill/>
            <a:miter lim="800000"/>
            <a:headEnd/>
            <a:tailEnd/>
          </a:ln>
          <a:effectLst/>
        </p:spPr>
        <p:txBody>
          <a:bodyPr wrap="none" anchor="ctr"/>
          <a:lstStyle/>
          <a:p>
            <a:endParaRPr lang="en-IN">
              <a:solidFill>
                <a:prstClr val="black"/>
              </a:solidFill>
              <a:latin typeface="Calibri"/>
            </a:endParaRPr>
          </a:p>
        </p:txBody>
      </p:sp>
      <p:sp>
        <p:nvSpPr>
          <p:cNvPr id="39942" name="Rectangle 6" descr="Parchment"/>
          <p:cNvSpPr>
            <a:spLocks noChangeArrowheads="1"/>
          </p:cNvSpPr>
          <p:nvPr/>
        </p:nvSpPr>
        <p:spPr bwMode="auto">
          <a:xfrm>
            <a:off x="3128963" y="3168650"/>
            <a:ext cx="5892800" cy="1665288"/>
          </a:xfrm>
          <a:prstGeom prst="rect">
            <a:avLst/>
          </a:prstGeom>
          <a:blipFill dpi="0" rotWithShape="1">
            <a:blip r:embed="rId2"/>
            <a:srcRect/>
            <a:tile tx="0" ty="0" sx="100000" sy="100000" flip="none" algn="tl"/>
          </a:blipFill>
          <a:ln w="9525">
            <a:noFill/>
            <a:miter lim="800000"/>
            <a:headEnd/>
            <a:tailEnd/>
          </a:ln>
          <a:effectLst/>
        </p:spPr>
        <p:txBody>
          <a:bodyPr wrap="none" anchor="ctr"/>
          <a:lstStyle/>
          <a:p>
            <a:endParaRPr lang="en-IN">
              <a:solidFill>
                <a:prstClr val="black"/>
              </a:solidFill>
              <a:latin typeface="Calibri"/>
            </a:endParaRPr>
          </a:p>
        </p:txBody>
      </p:sp>
      <p:sp>
        <p:nvSpPr>
          <p:cNvPr id="39943" name="Oval 7"/>
          <p:cNvSpPr>
            <a:spLocks noChangeArrowheads="1"/>
          </p:cNvSpPr>
          <p:nvPr/>
        </p:nvSpPr>
        <p:spPr bwMode="auto">
          <a:xfrm>
            <a:off x="31892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44" name="Oval 8"/>
          <p:cNvSpPr>
            <a:spLocks noChangeArrowheads="1"/>
          </p:cNvSpPr>
          <p:nvPr/>
        </p:nvSpPr>
        <p:spPr bwMode="auto">
          <a:xfrm>
            <a:off x="31892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45" name="Oval 9"/>
          <p:cNvSpPr>
            <a:spLocks noChangeArrowheads="1"/>
          </p:cNvSpPr>
          <p:nvPr/>
        </p:nvSpPr>
        <p:spPr bwMode="auto">
          <a:xfrm>
            <a:off x="3413126"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46" name="Oval 10"/>
          <p:cNvSpPr>
            <a:spLocks noChangeArrowheads="1"/>
          </p:cNvSpPr>
          <p:nvPr/>
        </p:nvSpPr>
        <p:spPr bwMode="auto">
          <a:xfrm>
            <a:off x="34131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47" name="Oval 11"/>
          <p:cNvSpPr>
            <a:spLocks noChangeArrowheads="1"/>
          </p:cNvSpPr>
          <p:nvPr/>
        </p:nvSpPr>
        <p:spPr bwMode="auto">
          <a:xfrm>
            <a:off x="36369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48" name="Oval 12"/>
          <p:cNvSpPr>
            <a:spLocks noChangeArrowheads="1"/>
          </p:cNvSpPr>
          <p:nvPr/>
        </p:nvSpPr>
        <p:spPr bwMode="auto">
          <a:xfrm>
            <a:off x="36369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49" name="Oval 13"/>
          <p:cNvSpPr>
            <a:spLocks noChangeArrowheads="1"/>
          </p:cNvSpPr>
          <p:nvPr/>
        </p:nvSpPr>
        <p:spPr bwMode="auto">
          <a:xfrm>
            <a:off x="38608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50" name="Oval 14"/>
          <p:cNvSpPr>
            <a:spLocks noChangeArrowheads="1"/>
          </p:cNvSpPr>
          <p:nvPr/>
        </p:nvSpPr>
        <p:spPr bwMode="auto">
          <a:xfrm>
            <a:off x="40814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51" name="Oval 15"/>
          <p:cNvSpPr>
            <a:spLocks noChangeArrowheads="1"/>
          </p:cNvSpPr>
          <p:nvPr/>
        </p:nvSpPr>
        <p:spPr bwMode="auto">
          <a:xfrm>
            <a:off x="40814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52" name="Oval 16"/>
          <p:cNvSpPr>
            <a:spLocks noChangeArrowheads="1"/>
          </p:cNvSpPr>
          <p:nvPr/>
        </p:nvSpPr>
        <p:spPr bwMode="auto">
          <a:xfrm>
            <a:off x="430530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53" name="Oval 17"/>
          <p:cNvSpPr>
            <a:spLocks noChangeArrowheads="1"/>
          </p:cNvSpPr>
          <p:nvPr/>
        </p:nvSpPr>
        <p:spPr bwMode="auto">
          <a:xfrm>
            <a:off x="43053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54" name="Oval 18"/>
          <p:cNvSpPr>
            <a:spLocks noChangeArrowheads="1"/>
          </p:cNvSpPr>
          <p:nvPr/>
        </p:nvSpPr>
        <p:spPr bwMode="auto">
          <a:xfrm>
            <a:off x="452913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55" name="Oval 19"/>
          <p:cNvSpPr>
            <a:spLocks noChangeArrowheads="1"/>
          </p:cNvSpPr>
          <p:nvPr/>
        </p:nvSpPr>
        <p:spPr bwMode="auto">
          <a:xfrm>
            <a:off x="452913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56" name="Oval 20"/>
          <p:cNvSpPr>
            <a:spLocks noChangeArrowheads="1"/>
          </p:cNvSpPr>
          <p:nvPr/>
        </p:nvSpPr>
        <p:spPr bwMode="auto">
          <a:xfrm>
            <a:off x="475297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57" name="Oval 21"/>
          <p:cNvSpPr>
            <a:spLocks noChangeArrowheads="1"/>
          </p:cNvSpPr>
          <p:nvPr/>
        </p:nvSpPr>
        <p:spPr bwMode="auto">
          <a:xfrm>
            <a:off x="497681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58" name="Oval 22"/>
          <p:cNvSpPr>
            <a:spLocks noChangeArrowheads="1"/>
          </p:cNvSpPr>
          <p:nvPr/>
        </p:nvSpPr>
        <p:spPr bwMode="auto">
          <a:xfrm>
            <a:off x="497681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59" name="Oval 23"/>
          <p:cNvSpPr>
            <a:spLocks noChangeArrowheads="1"/>
          </p:cNvSpPr>
          <p:nvPr/>
        </p:nvSpPr>
        <p:spPr bwMode="auto">
          <a:xfrm>
            <a:off x="520065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60" name="Oval 24"/>
          <p:cNvSpPr>
            <a:spLocks noChangeArrowheads="1"/>
          </p:cNvSpPr>
          <p:nvPr/>
        </p:nvSpPr>
        <p:spPr bwMode="auto">
          <a:xfrm>
            <a:off x="520065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61" name="Oval 25"/>
          <p:cNvSpPr>
            <a:spLocks noChangeArrowheads="1"/>
          </p:cNvSpPr>
          <p:nvPr/>
        </p:nvSpPr>
        <p:spPr bwMode="auto">
          <a:xfrm>
            <a:off x="54244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62" name="Oval 26"/>
          <p:cNvSpPr>
            <a:spLocks noChangeArrowheads="1"/>
          </p:cNvSpPr>
          <p:nvPr/>
        </p:nvSpPr>
        <p:spPr bwMode="auto">
          <a:xfrm>
            <a:off x="54244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63" name="Oval 27"/>
          <p:cNvSpPr>
            <a:spLocks noChangeArrowheads="1"/>
          </p:cNvSpPr>
          <p:nvPr/>
        </p:nvSpPr>
        <p:spPr bwMode="auto">
          <a:xfrm>
            <a:off x="56483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64" name="Oval 28"/>
          <p:cNvSpPr>
            <a:spLocks noChangeArrowheads="1"/>
          </p:cNvSpPr>
          <p:nvPr/>
        </p:nvSpPr>
        <p:spPr bwMode="auto">
          <a:xfrm>
            <a:off x="58689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65" name="Oval 29"/>
          <p:cNvSpPr>
            <a:spLocks noChangeArrowheads="1"/>
          </p:cNvSpPr>
          <p:nvPr/>
        </p:nvSpPr>
        <p:spPr bwMode="auto">
          <a:xfrm>
            <a:off x="58689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66" name="Oval 30"/>
          <p:cNvSpPr>
            <a:spLocks noChangeArrowheads="1"/>
          </p:cNvSpPr>
          <p:nvPr/>
        </p:nvSpPr>
        <p:spPr bwMode="auto">
          <a:xfrm>
            <a:off x="6092826"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67" name="Oval 31"/>
          <p:cNvSpPr>
            <a:spLocks noChangeArrowheads="1"/>
          </p:cNvSpPr>
          <p:nvPr/>
        </p:nvSpPr>
        <p:spPr bwMode="auto">
          <a:xfrm>
            <a:off x="60928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68" name="Oval 32"/>
          <p:cNvSpPr>
            <a:spLocks noChangeArrowheads="1"/>
          </p:cNvSpPr>
          <p:nvPr/>
        </p:nvSpPr>
        <p:spPr bwMode="auto">
          <a:xfrm>
            <a:off x="63166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69" name="Oval 33"/>
          <p:cNvSpPr>
            <a:spLocks noChangeArrowheads="1"/>
          </p:cNvSpPr>
          <p:nvPr/>
        </p:nvSpPr>
        <p:spPr bwMode="auto">
          <a:xfrm>
            <a:off x="63166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70" name="Oval 34"/>
          <p:cNvSpPr>
            <a:spLocks noChangeArrowheads="1"/>
          </p:cNvSpPr>
          <p:nvPr/>
        </p:nvSpPr>
        <p:spPr bwMode="auto">
          <a:xfrm>
            <a:off x="65405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71" name="Oval 35"/>
          <p:cNvSpPr>
            <a:spLocks noChangeArrowheads="1"/>
          </p:cNvSpPr>
          <p:nvPr/>
        </p:nvSpPr>
        <p:spPr bwMode="auto">
          <a:xfrm>
            <a:off x="676433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72" name="Oval 36"/>
          <p:cNvSpPr>
            <a:spLocks noChangeArrowheads="1"/>
          </p:cNvSpPr>
          <p:nvPr/>
        </p:nvSpPr>
        <p:spPr bwMode="auto">
          <a:xfrm>
            <a:off x="676433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73" name="Oval 37"/>
          <p:cNvSpPr>
            <a:spLocks noChangeArrowheads="1"/>
          </p:cNvSpPr>
          <p:nvPr/>
        </p:nvSpPr>
        <p:spPr bwMode="auto">
          <a:xfrm>
            <a:off x="698500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74" name="Oval 38"/>
          <p:cNvSpPr>
            <a:spLocks noChangeArrowheads="1"/>
          </p:cNvSpPr>
          <p:nvPr/>
        </p:nvSpPr>
        <p:spPr bwMode="auto">
          <a:xfrm>
            <a:off x="69850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75" name="Oval 39"/>
          <p:cNvSpPr>
            <a:spLocks noChangeArrowheads="1"/>
          </p:cNvSpPr>
          <p:nvPr/>
        </p:nvSpPr>
        <p:spPr bwMode="auto">
          <a:xfrm>
            <a:off x="720883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76" name="Oval 40"/>
          <p:cNvSpPr>
            <a:spLocks noChangeArrowheads="1"/>
          </p:cNvSpPr>
          <p:nvPr/>
        </p:nvSpPr>
        <p:spPr bwMode="auto">
          <a:xfrm>
            <a:off x="720883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77" name="Oval 41"/>
          <p:cNvSpPr>
            <a:spLocks noChangeArrowheads="1"/>
          </p:cNvSpPr>
          <p:nvPr/>
        </p:nvSpPr>
        <p:spPr bwMode="auto">
          <a:xfrm>
            <a:off x="743267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78" name="Oval 42"/>
          <p:cNvSpPr>
            <a:spLocks noChangeArrowheads="1"/>
          </p:cNvSpPr>
          <p:nvPr/>
        </p:nvSpPr>
        <p:spPr bwMode="auto">
          <a:xfrm>
            <a:off x="765651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79" name="Oval 43"/>
          <p:cNvSpPr>
            <a:spLocks noChangeArrowheads="1"/>
          </p:cNvSpPr>
          <p:nvPr/>
        </p:nvSpPr>
        <p:spPr bwMode="auto">
          <a:xfrm>
            <a:off x="765651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80" name="Oval 44"/>
          <p:cNvSpPr>
            <a:spLocks noChangeArrowheads="1"/>
          </p:cNvSpPr>
          <p:nvPr/>
        </p:nvSpPr>
        <p:spPr bwMode="auto">
          <a:xfrm>
            <a:off x="788035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81" name="Oval 45"/>
          <p:cNvSpPr>
            <a:spLocks noChangeArrowheads="1"/>
          </p:cNvSpPr>
          <p:nvPr/>
        </p:nvSpPr>
        <p:spPr bwMode="auto">
          <a:xfrm>
            <a:off x="788035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82" name="Oval 46"/>
          <p:cNvSpPr>
            <a:spLocks noChangeArrowheads="1"/>
          </p:cNvSpPr>
          <p:nvPr/>
        </p:nvSpPr>
        <p:spPr bwMode="auto">
          <a:xfrm>
            <a:off x="81041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83" name="Oval 47"/>
          <p:cNvSpPr>
            <a:spLocks noChangeArrowheads="1"/>
          </p:cNvSpPr>
          <p:nvPr/>
        </p:nvSpPr>
        <p:spPr bwMode="auto">
          <a:xfrm>
            <a:off x="81041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84" name="Oval 48"/>
          <p:cNvSpPr>
            <a:spLocks noChangeArrowheads="1"/>
          </p:cNvSpPr>
          <p:nvPr/>
        </p:nvSpPr>
        <p:spPr bwMode="auto">
          <a:xfrm>
            <a:off x="83280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85" name="Oval 49"/>
          <p:cNvSpPr>
            <a:spLocks noChangeArrowheads="1"/>
          </p:cNvSpPr>
          <p:nvPr/>
        </p:nvSpPr>
        <p:spPr bwMode="auto">
          <a:xfrm>
            <a:off x="85518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86" name="Oval 50"/>
          <p:cNvSpPr>
            <a:spLocks noChangeArrowheads="1"/>
          </p:cNvSpPr>
          <p:nvPr/>
        </p:nvSpPr>
        <p:spPr bwMode="auto">
          <a:xfrm>
            <a:off x="85518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87" name="Oval 51"/>
          <p:cNvSpPr>
            <a:spLocks noChangeArrowheads="1"/>
          </p:cNvSpPr>
          <p:nvPr/>
        </p:nvSpPr>
        <p:spPr bwMode="auto">
          <a:xfrm>
            <a:off x="8772526"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88" name="Oval 52"/>
          <p:cNvSpPr>
            <a:spLocks noChangeArrowheads="1"/>
          </p:cNvSpPr>
          <p:nvPr/>
        </p:nvSpPr>
        <p:spPr bwMode="auto">
          <a:xfrm>
            <a:off x="87725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39989" name="Oval 53"/>
          <p:cNvSpPr>
            <a:spLocks noChangeArrowheads="1"/>
          </p:cNvSpPr>
          <p:nvPr/>
        </p:nvSpPr>
        <p:spPr bwMode="auto">
          <a:xfrm>
            <a:off x="31892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39990" name="Oval 54"/>
          <p:cNvSpPr>
            <a:spLocks noChangeArrowheads="1"/>
          </p:cNvSpPr>
          <p:nvPr/>
        </p:nvSpPr>
        <p:spPr bwMode="auto">
          <a:xfrm>
            <a:off x="31892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39991" name="Oval 55"/>
          <p:cNvSpPr>
            <a:spLocks noChangeArrowheads="1"/>
          </p:cNvSpPr>
          <p:nvPr/>
        </p:nvSpPr>
        <p:spPr bwMode="auto">
          <a:xfrm>
            <a:off x="34131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39992" name="Oval 56"/>
          <p:cNvSpPr>
            <a:spLocks noChangeArrowheads="1"/>
          </p:cNvSpPr>
          <p:nvPr/>
        </p:nvSpPr>
        <p:spPr bwMode="auto">
          <a:xfrm>
            <a:off x="34131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39993" name="Oval 57"/>
          <p:cNvSpPr>
            <a:spLocks noChangeArrowheads="1"/>
          </p:cNvSpPr>
          <p:nvPr/>
        </p:nvSpPr>
        <p:spPr bwMode="auto">
          <a:xfrm>
            <a:off x="36369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39994" name="Oval 58"/>
          <p:cNvSpPr>
            <a:spLocks noChangeArrowheads="1"/>
          </p:cNvSpPr>
          <p:nvPr/>
        </p:nvSpPr>
        <p:spPr bwMode="auto">
          <a:xfrm>
            <a:off x="36369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39995" name="Oval 59"/>
          <p:cNvSpPr>
            <a:spLocks noChangeArrowheads="1"/>
          </p:cNvSpPr>
          <p:nvPr/>
        </p:nvSpPr>
        <p:spPr bwMode="auto">
          <a:xfrm>
            <a:off x="38608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39996" name="Oval 60"/>
          <p:cNvSpPr>
            <a:spLocks noChangeArrowheads="1"/>
          </p:cNvSpPr>
          <p:nvPr/>
        </p:nvSpPr>
        <p:spPr bwMode="auto">
          <a:xfrm>
            <a:off x="38608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39997" name="Oval 61"/>
          <p:cNvSpPr>
            <a:spLocks noChangeArrowheads="1"/>
          </p:cNvSpPr>
          <p:nvPr/>
        </p:nvSpPr>
        <p:spPr bwMode="auto">
          <a:xfrm>
            <a:off x="40814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39998" name="Oval 62"/>
          <p:cNvSpPr>
            <a:spLocks noChangeArrowheads="1"/>
          </p:cNvSpPr>
          <p:nvPr/>
        </p:nvSpPr>
        <p:spPr bwMode="auto">
          <a:xfrm>
            <a:off x="40814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39999" name="Oval 63"/>
          <p:cNvSpPr>
            <a:spLocks noChangeArrowheads="1"/>
          </p:cNvSpPr>
          <p:nvPr/>
        </p:nvSpPr>
        <p:spPr bwMode="auto">
          <a:xfrm>
            <a:off x="43053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00" name="Oval 64"/>
          <p:cNvSpPr>
            <a:spLocks noChangeArrowheads="1"/>
          </p:cNvSpPr>
          <p:nvPr/>
        </p:nvSpPr>
        <p:spPr bwMode="auto">
          <a:xfrm>
            <a:off x="43053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01" name="Oval 65"/>
          <p:cNvSpPr>
            <a:spLocks noChangeArrowheads="1"/>
          </p:cNvSpPr>
          <p:nvPr/>
        </p:nvSpPr>
        <p:spPr bwMode="auto">
          <a:xfrm>
            <a:off x="452913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02" name="Oval 66"/>
          <p:cNvSpPr>
            <a:spLocks noChangeArrowheads="1"/>
          </p:cNvSpPr>
          <p:nvPr/>
        </p:nvSpPr>
        <p:spPr bwMode="auto">
          <a:xfrm>
            <a:off x="452913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03" name="Oval 67"/>
          <p:cNvSpPr>
            <a:spLocks noChangeArrowheads="1"/>
          </p:cNvSpPr>
          <p:nvPr/>
        </p:nvSpPr>
        <p:spPr bwMode="auto">
          <a:xfrm>
            <a:off x="475297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04" name="Oval 68"/>
          <p:cNvSpPr>
            <a:spLocks noChangeArrowheads="1"/>
          </p:cNvSpPr>
          <p:nvPr/>
        </p:nvSpPr>
        <p:spPr bwMode="auto">
          <a:xfrm>
            <a:off x="475297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05" name="Oval 69"/>
          <p:cNvSpPr>
            <a:spLocks noChangeArrowheads="1"/>
          </p:cNvSpPr>
          <p:nvPr/>
        </p:nvSpPr>
        <p:spPr bwMode="auto">
          <a:xfrm>
            <a:off x="497681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06" name="Oval 70"/>
          <p:cNvSpPr>
            <a:spLocks noChangeArrowheads="1"/>
          </p:cNvSpPr>
          <p:nvPr/>
        </p:nvSpPr>
        <p:spPr bwMode="auto">
          <a:xfrm>
            <a:off x="497681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07" name="Oval 71"/>
          <p:cNvSpPr>
            <a:spLocks noChangeArrowheads="1"/>
          </p:cNvSpPr>
          <p:nvPr/>
        </p:nvSpPr>
        <p:spPr bwMode="auto">
          <a:xfrm>
            <a:off x="520065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08" name="Oval 72"/>
          <p:cNvSpPr>
            <a:spLocks noChangeArrowheads="1"/>
          </p:cNvSpPr>
          <p:nvPr/>
        </p:nvSpPr>
        <p:spPr bwMode="auto">
          <a:xfrm>
            <a:off x="520065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09" name="Oval 73"/>
          <p:cNvSpPr>
            <a:spLocks noChangeArrowheads="1"/>
          </p:cNvSpPr>
          <p:nvPr/>
        </p:nvSpPr>
        <p:spPr bwMode="auto">
          <a:xfrm>
            <a:off x="54244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10" name="Oval 74"/>
          <p:cNvSpPr>
            <a:spLocks noChangeArrowheads="1"/>
          </p:cNvSpPr>
          <p:nvPr/>
        </p:nvSpPr>
        <p:spPr bwMode="auto">
          <a:xfrm>
            <a:off x="54244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11" name="Oval 75"/>
          <p:cNvSpPr>
            <a:spLocks noChangeArrowheads="1"/>
          </p:cNvSpPr>
          <p:nvPr/>
        </p:nvSpPr>
        <p:spPr bwMode="auto">
          <a:xfrm>
            <a:off x="56483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12" name="Oval 76"/>
          <p:cNvSpPr>
            <a:spLocks noChangeArrowheads="1"/>
          </p:cNvSpPr>
          <p:nvPr/>
        </p:nvSpPr>
        <p:spPr bwMode="auto">
          <a:xfrm>
            <a:off x="56483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13" name="Oval 77"/>
          <p:cNvSpPr>
            <a:spLocks noChangeArrowheads="1"/>
          </p:cNvSpPr>
          <p:nvPr/>
        </p:nvSpPr>
        <p:spPr bwMode="auto">
          <a:xfrm>
            <a:off x="58689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14" name="Oval 78"/>
          <p:cNvSpPr>
            <a:spLocks noChangeArrowheads="1"/>
          </p:cNvSpPr>
          <p:nvPr/>
        </p:nvSpPr>
        <p:spPr bwMode="auto">
          <a:xfrm>
            <a:off x="58689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15" name="Oval 79"/>
          <p:cNvSpPr>
            <a:spLocks noChangeArrowheads="1"/>
          </p:cNvSpPr>
          <p:nvPr/>
        </p:nvSpPr>
        <p:spPr bwMode="auto">
          <a:xfrm>
            <a:off x="60928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16" name="Oval 80"/>
          <p:cNvSpPr>
            <a:spLocks noChangeArrowheads="1"/>
          </p:cNvSpPr>
          <p:nvPr/>
        </p:nvSpPr>
        <p:spPr bwMode="auto">
          <a:xfrm>
            <a:off x="60928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17" name="Oval 81"/>
          <p:cNvSpPr>
            <a:spLocks noChangeArrowheads="1"/>
          </p:cNvSpPr>
          <p:nvPr/>
        </p:nvSpPr>
        <p:spPr bwMode="auto">
          <a:xfrm>
            <a:off x="63166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18" name="Oval 82"/>
          <p:cNvSpPr>
            <a:spLocks noChangeArrowheads="1"/>
          </p:cNvSpPr>
          <p:nvPr/>
        </p:nvSpPr>
        <p:spPr bwMode="auto">
          <a:xfrm>
            <a:off x="63166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19" name="Oval 83"/>
          <p:cNvSpPr>
            <a:spLocks noChangeArrowheads="1"/>
          </p:cNvSpPr>
          <p:nvPr/>
        </p:nvSpPr>
        <p:spPr bwMode="auto">
          <a:xfrm>
            <a:off x="65405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20" name="Oval 84"/>
          <p:cNvSpPr>
            <a:spLocks noChangeArrowheads="1"/>
          </p:cNvSpPr>
          <p:nvPr/>
        </p:nvSpPr>
        <p:spPr bwMode="auto">
          <a:xfrm>
            <a:off x="65405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21" name="Oval 85"/>
          <p:cNvSpPr>
            <a:spLocks noChangeArrowheads="1"/>
          </p:cNvSpPr>
          <p:nvPr/>
        </p:nvSpPr>
        <p:spPr bwMode="auto">
          <a:xfrm>
            <a:off x="676433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22" name="Oval 86"/>
          <p:cNvSpPr>
            <a:spLocks noChangeArrowheads="1"/>
          </p:cNvSpPr>
          <p:nvPr/>
        </p:nvSpPr>
        <p:spPr bwMode="auto">
          <a:xfrm>
            <a:off x="676433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23" name="Oval 87"/>
          <p:cNvSpPr>
            <a:spLocks noChangeArrowheads="1"/>
          </p:cNvSpPr>
          <p:nvPr/>
        </p:nvSpPr>
        <p:spPr bwMode="auto">
          <a:xfrm>
            <a:off x="69850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24" name="Oval 88"/>
          <p:cNvSpPr>
            <a:spLocks noChangeArrowheads="1"/>
          </p:cNvSpPr>
          <p:nvPr/>
        </p:nvSpPr>
        <p:spPr bwMode="auto">
          <a:xfrm>
            <a:off x="69850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25" name="Oval 89"/>
          <p:cNvSpPr>
            <a:spLocks noChangeArrowheads="1"/>
          </p:cNvSpPr>
          <p:nvPr/>
        </p:nvSpPr>
        <p:spPr bwMode="auto">
          <a:xfrm>
            <a:off x="720883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26" name="Oval 90"/>
          <p:cNvSpPr>
            <a:spLocks noChangeArrowheads="1"/>
          </p:cNvSpPr>
          <p:nvPr/>
        </p:nvSpPr>
        <p:spPr bwMode="auto">
          <a:xfrm>
            <a:off x="720883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27" name="Oval 91"/>
          <p:cNvSpPr>
            <a:spLocks noChangeArrowheads="1"/>
          </p:cNvSpPr>
          <p:nvPr/>
        </p:nvSpPr>
        <p:spPr bwMode="auto">
          <a:xfrm>
            <a:off x="743267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28" name="Oval 92"/>
          <p:cNvSpPr>
            <a:spLocks noChangeArrowheads="1"/>
          </p:cNvSpPr>
          <p:nvPr/>
        </p:nvSpPr>
        <p:spPr bwMode="auto">
          <a:xfrm>
            <a:off x="743267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29" name="Oval 93"/>
          <p:cNvSpPr>
            <a:spLocks noChangeArrowheads="1"/>
          </p:cNvSpPr>
          <p:nvPr/>
        </p:nvSpPr>
        <p:spPr bwMode="auto">
          <a:xfrm>
            <a:off x="765651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30" name="Oval 94"/>
          <p:cNvSpPr>
            <a:spLocks noChangeArrowheads="1"/>
          </p:cNvSpPr>
          <p:nvPr/>
        </p:nvSpPr>
        <p:spPr bwMode="auto">
          <a:xfrm>
            <a:off x="765651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31" name="Oval 95"/>
          <p:cNvSpPr>
            <a:spLocks noChangeArrowheads="1"/>
          </p:cNvSpPr>
          <p:nvPr/>
        </p:nvSpPr>
        <p:spPr bwMode="auto">
          <a:xfrm>
            <a:off x="788035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32" name="Oval 96"/>
          <p:cNvSpPr>
            <a:spLocks noChangeArrowheads="1"/>
          </p:cNvSpPr>
          <p:nvPr/>
        </p:nvSpPr>
        <p:spPr bwMode="auto">
          <a:xfrm>
            <a:off x="788035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33" name="Oval 97"/>
          <p:cNvSpPr>
            <a:spLocks noChangeArrowheads="1"/>
          </p:cNvSpPr>
          <p:nvPr/>
        </p:nvSpPr>
        <p:spPr bwMode="auto">
          <a:xfrm>
            <a:off x="81041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34" name="Oval 98"/>
          <p:cNvSpPr>
            <a:spLocks noChangeArrowheads="1"/>
          </p:cNvSpPr>
          <p:nvPr/>
        </p:nvSpPr>
        <p:spPr bwMode="auto">
          <a:xfrm>
            <a:off x="81041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35" name="Oval 99"/>
          <p:cNvSpPr>
            <a:spLocks noChangeArrowheads="1"/>
          </p:cNvSpPr>
          <p:nvPr/>
        </p:nvSpPr>
        <p:spPr bwMode="auto">
          <a:xfrm>
            <a:off x="83280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36" name="Oval 100"/>
          <p:cNvSpPr>
            <a:spLocks noChangeArrowheads="1"/>
          </p:cNvSpPr>
          <p:nvPr/>
        </p:nvSpPr>
        <p:spPr bwMode="auto">
          <a:xfrm>
            <a:off x="83280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37" name="Oval 101"/>
          <p:cNvSpPr>
            <a:spLocks noChangeArrowheads="1"/>
          </p:cNvSpPr>
          <p:nvPr/>
        </p:nvSpPr>
        <p:spPr bwMode="auto">
          <a:xfrm>
            <a:off x="85518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38" name="Oval 102"/>
          <p:cNvSpPr>
            <a:spLocks noChangeArrowheads="1"/>
          </p:cNvSpPr>
          <p:nvPr/>
        </p:nvSpPr>
        <p:spPr bwMode="auto">
          <a:xfrm>
            <a:off x="85518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39" name="Oval 103"/>
          <p:cNvSpPr>
            <a:spLocks noChangeArrowheads="1"/>
          </p:cNvSpPr>
          <p:nvPr/>
        </p:nvSpPr>
        <p:spPr bwMode="auto">
          <a:xfrm>
            <a:off x="87725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40" name="Oval 104"/>
          <p:cNvSpPr>
            <a:spLocks noChangeArrowheads="1"/>
          </p:cNvSpPr>
          <p:nvPr/>
        </p:nvSpPr>
        <p:spPr bwMode="auto">
          <a:xfrm>
            <a:off x="87725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41" name="Text Box 105"/>
          <p:cNvSpPr txBox="1">
            <a:spLocks noChangeArrowheads="1"/>
          </p:cNvSpPr>
          <p:nvPr/>
        </p:nvSpPr>
        <p:spPr bwMode="auto">
          <a:xfrm>
            <a:off x="550545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42" name="Text Box 106"/>
          <p:cNvSpPr txBox="1">
            <a:spLocks noChangeArrowheads="1"/>
          </p:cNvSpPr>
          <p:nvPr/>
        </p:nvSpPr>
        <p:spPr bwMode="auto">
          <a:xfrm>
            <a:off x="550545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3</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43" name="Text Box 107"/>
          <p:cNvSpPr txBox="1">
            <a:spLocks noChangeArrowheads="1"/>
          </p:cNvSpPr>
          <p:nvPr/>
        </p:nvSpPr>
        <p:spPr bwMode="auto">
          <a:xfrm>
            <a:off x="5503864" y="3717925"/>
            <a:ext cx="1138237"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2</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44" name="Text Box 108"/>
          <p:cNvSpPr txBox="1">
            <a:spLocks noChangeArrowheads="1"/>
          </p:cNvSpPr>
          <p:nvPr/>
        </p:nvSpPr>
        <p:spPr bwMode="auto">
          <a:xfrm>
            <a:off x="548640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4</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45" name="Text Box 109"/>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5</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46" name="Text Box 110"/>
          <p:cNvSpPr txBox="1">
            <a:spLocks noChangeArrowheads="1"/>
          </p:cNvSpPr>
          <p:nvPr/>
        </p:nvSpPr>
        <p:spPr bwMode="auto">
          <a:xfrm>
            <a:off x="548640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47" name="Text Box 111"/>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6</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48" name="Text Box 112"/>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7</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49" name="Text Box 113"/>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8</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50" name="Text Box 114"/>
          <p:cNvSpPr txBox="1">
            <a:spLocks noChangeArrowheads="1"/>
          </p:cNvSpPr>
          <p:nvPr/>
        </p:nvSpPr>
        <p:spPr bwMode="auto">
          <a:xfrm>
            <a:off x="5445126" y="3721100"/>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9</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51" name="Text Box 115"/>
          <p:cNvSpPr txBox="1">
            <a:spLocks noChangeArrowheads="1"/>
          </p:cNvSpPr>
          <p:nvPr/>
        </p:nvSpPr>
        <p:spPr bwMode="auto">
          <a:xfrm>
            <a:off x="534352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52" name="Text Box 116"/>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11</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53" name="Text Box 117"/>
          <p:cNvSpPr txBox="1">
            <a:spLocks noChangeArrowheads="1"/>
          </p:cNvSpPr>
          <p:nvPr/>
        </p:nvSpPr>
        <p:spPr bwMode="auto">
          <a:xfrm>
            <a:off x="534352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12</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54" name="Text Box 118"/>
          <p:cNvSpPr txBox="1">
            <a:spLocks noChangeArrowheads="1"/>
          </p:cNvSpPr>
          <p:nvPr/>
        </p:nvSpPr>
        <p:spPr bwMode="auto">
          <a:xfrm>
            <a:off x="534352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13</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55" name="Text Box 119"/>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14</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56" name="Text Box 120"/>
          <p:cNvSpPr txBox="1">
            <a:spLocks noChangeArrowheads="1"/>
          </p:cNvSpPr>
          <p:nvPr/>
        </p:nvSpPr>
        <p:spPr bwMode="auto">
          <a:xfrm>
            <a:off x="5221289" y="3716338"/>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50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57" name="Text Box 121"/>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15</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58" name="Text Box 122"/>
          <p:cNvSpPr txBox="1">
            <a:spLocks noChangeArrowheads="1"/>
          </p:cNvSpPr>
          <p:nvPr/>
        </p:nvSpPr>
        <p:spPr bwMode="auto">
          <a:xfrm>
            <a:off x="5345114"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16</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59" name="Text Box 123"/>
          <p:cNvSpPr txBox="1">
            <a:spLocks noChangeArrowheads="1"/>
          </p:cNvSpPr>
          <p:nvPr/>
        </p:nvSpPr>
        <p:spPr bwMode="auto">
          <a:xfrm>
            <a:off x="534352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17</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60" name="Text Box 124"/>
          <p:cNvSpPr txBox="1">
            <a:spLocks noChangeArrowheads="1"/>
          </p:cNvSpPr>
          <p:nvPr/>
        </p:nvSpPr>
        <p:spPr bwMode="auto">
          <a:xfrm>
            <a:off x="5346701" y="3716338"/>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18</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61" name="Text Box 125"/>
          <p:cNvSpPr txBox="1">
            <a:spLocks noChangeArrowheads="1"/>
          </p:cNvSpPr>
          <p:nvPr/>
        </p:nvSpPr>
        <p:spPr bwMode="auto">
          <a:xfrm>
            <a:off x="5326064"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19</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62" name="Text Box 126"/>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20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0063" name="Oval 127"/>
          <p:cNvSpPr>
            <a:spLocks noChangeArrowheads="1"/>
          </p:cNvSpPr>
          <p:nvPr/>
        </p:nvSpPr>
        <p:spPr bwMode="auto">
          <a:xfrm>
            <a:off x="3860801" y="3208338"/>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64" name="Oval 128"/>
          <p:cNvSpPr>
            <a:spLocks noChangeArrowheads="1"/>
          </p:cNvSpPr>
          <p:nvPr/>
        </p:nvSpPr>
        <p:spPr bwMode="auto">
          <a:xfrm>
            <a:off x="4752976" y="3208338"/>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65" name="Oval 129"/>
          <p:cNvSpPr>
            <a:spLocks noChangeArrowheads="1"/>
          </p:cNvSpPr>
          <p:nvPr/>
        </p:nvSpPr>
        <p:spPr bwMode="auto">
          <a:xfrm>
            <a:off x="5648326" y="3208338"/>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66" name="Oval 130"/>
          <p:cNvSpPr>
            <a:spLocks noChangeArrowheads="1"/>
          </p:cNvSpPr>
          <p:nvPr/>
        </p:nvSpPr>
        <p:spPr bwMode="auto">
          <a:xfrm>
            <a:off x="6540501" y="3208338"/>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67" name="Oval 131"/>
          <p:cNvSpPr>
            <a:spLocks noChangeArrowheads="1"/>
          </p:cNvSpPr>
          <p:nvPr/>
        </p:nvSpPr>
        <p:spPr bwMode="auto">
          <a:xfrm>
            <a:off x="7432676" y="3208338"/>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68" name="Oval 132"/>
          <p:cNvSpPr>
            <a:spLocks noChangeArrowheads="1"/>
          </p:cNvSpPr>
          <p:nvPr/>
        </p:nvSpPr>
        <p:spPr bwMode="auto">
          <a:xfrm>
            <a:off x="8328026" y="3208338"/>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0069" name="Oval 133"/>
          <p:cNvSpPr>
            <a:spLocks noChangeArrowheads="1"/>
          </p:cNvSpPr>
          <p:nvPr/>
        </p:nvSpPr>
        <p:spPr bwMode="auto">
          <a:xfrm>
            <a:off x="3860801" y="3208338"/>
            <a:ext cx="163513" cy="163512"/>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70" name="Line 134"/>
          <p:cNvSpPr>
            <a:spLocks noChangeShapeType="1"/>
          </p:cNvSpPr>
          <p:nvPr/>
        </p:nvSpPr>
        <p:spPr bwMode="auto">
          <a:xfrm>
            <a:off x="3671889" y="3425825"/>
            <a:ext cx="4949825" cy="0"/>
          </a:xfrm>
          <a:prstGeom prst="line">
            <a:avLst/>
          </a:prstGeom>
          <a:noFill/>
          <a:ln w="9525">
            <a:solidFill>
              <a:schemeClr val="tx1"/>
            </a:solidFill>
            <a:round/>
            <a:headEnd/>
            <a:tailEnd/>
          </a:ln>
          <a:effectLst/>
        </p:spPr>
        <p:txBody>
          <a:bodyPr/>
          <a:lstStyle/>
          <a:p>
            <a:endParaRPr lang="en-IN">
              <a:solidFill>
                <a:prstClr val="black"/>
              </a:solidFill>
              <a:latin typeface="Calibri"/>
            </a:endParaRPr>
          </a:p>
        </p:txBody>
      </p:sp>
      <p:sp>
        <p:nvSpPr>
          <p:cNvPr id="40071" name="Oval 135"/>
          <p:cNvSpPr>
            <a:spLocks noChangeArrowheads="1"/>
          </p:cNvSpPr>
          <p:nvPr/>
        </p:nvSpPr>
        <p:spPr bwMode="auto">
          <a:xfrm>
            <a:off x="7432676" y="4905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72" name="Oval 136"/>
          <p:cNvSpPr>
            <a:spLocks noChangeArrowheads="1"/>
          </p:cNvSpPr>
          <p:nvPr/>
        </p:nvSpPr>
        <p:spPr bwMode="auto">
          <a:xfrm>
            <a:off x="8328026" y="4905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73" name="Oval 137"/>
          <p:cNvSpPr>
            <a:spLocks noChangeArrowheads="1"/>
          </p:cNvSpPr>
          <p:nvPr/>
        </p:nvSpPr>
        <p:spPr bwMode="auto">
          <a:xfrm>
            <a:off x="6546851" y="4905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74" name="Oval 138"/>
          <p:cNvSpPr>
            <a:spLocks noChangeArrowheads="1"/>
          </p:cNvSpPr>
          <p:nvPr/>
        </p:nvSpPr>
        <p:spPr bwMode="auto">
          <a:xfrm>
            <a:off x="5651501" y="4905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75" name="Oval 139"/>
          <p:cNvSpPr>
            <a:spLocks noChangeArrowheads="1"/>
          </p:cNvSpPr>
          <p:nvPr/>
        </p:nvSpPr>
        <p:spPr bwMode="auto">
          <a:xfrm>
            <a:off x="4756151" y="4905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76" name="Oval 140"/>
          <p:cNvSpPr>
            <a:spLocks noChangeArrowheads="1"/>
          </p:cNvSpPr>
          <p:nvPr/>
        </p:nvSpPr>
        <p:spPr bwMode="auto">
          <a:xfrm>
            <a:off x="3860801" y="4905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77" name="Oval 141"/>
          <p:cNvSpPr>
            <a:spLocks noChangeArrowheads="1"/>
          </p:cNvSpPr>
          <p:nvPr/>
        </p:nvSpPr>
        <p:spPr bwMode="auto">
          <a:xfrm>
            <a:off x="4746626" y="3208338"/>
            <a:ext cx="163513" cy="163512"/>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78" name="Oval 142"/>
          <p:cNvSpPr>
            <a:spLocks noChangeArrowheads="1"/>
          </p:cNvSpPr>
          <p:nvPr/>
        </p:nvSpPr>
        <p:spPr bwMode="auto">
          <a:xfrm>
            <a:off x="5645151" y="3208338"/>
            <a:ext cx="163513" cy="163512"/>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79" name="Oval 143"/>
          <p:cNvSpPr>
            <a:spLocks noChangeArrowheads="1"/>
          </p:cNvSpPr>
          <p:nvPr/>
        </p:nvSpPr>
        <p:spPr bwMode="auto">
          <a:xfrm>
            <a:off x="6545263" y="3208338"/>
            <a:ext cx="163512" cy="163512"/>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80" name="Oval 144"/>
          <p:cNvSpPr>
            <a:spLocks noChangeArrowheads="1"/>
          </p:cNvSpPr>
          <p:nvPr/>
        </p:nvSpPr>
        <p:spPr bwMode="auto">
          <a:xfrm>
            <a:off x="7445376" y="3208338"/>
            <a:ext cx="163513" cy="163512"/>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81" name="Oval 145"/>
          <p:cNvSpPr>
            <a:spLocks noChangeArrowheads="1"/>
          </p:cNvSpPr>
          <p:nvPr/>
        </p:nvSpPr>
        <p:spPr bwMode="auto">
          <a:xfrm>
            <a:off x="8329613" y="3208338"/>
            <a:ext cx="163512" cy="163512"/>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082" name="Text Box 146"/>
          <p:cNvSpPr txBox="1">
            <a:spLocks noChangeArrowheads="1"/>
          </p:cNvSpPr>
          <p:nvPr/>
        </p:nvSpPr>
        <p:spPr bwMode="auto">
          <a:xfrm>
            <a:off x="9001126" y="2373314"/>
            <a:ext cx="569913" cy="579437"/>
          </a:xfrm>
          <a:prstGeom prst="rect">
            <a:avLst/>
          </a:prstGeom>
          <a:noFill/>
          <a:ln w="9525">
            <a:noFill/>
            <a:miter lim="800000"/>
            <a:headEnd/>
            <a:tailEnd/>
          </a:ln>
          <a:effectLst/>
        </p:spPr>
        <p:txBody>
          <a:bodyPr>
            <a:spAutoFit/>
          </a:bodyPr>
          <a:lstStyle/>
          <a:p>
            <a:pPr>
              <a:spcBef>
                <a:spcPct val="50000"/>
              </a:spcBef>
            </a:pPr>
            <a:r>
              <a:rPr lang="en-US" sz="3200">
                <a:solidFill>
                  <a:prstClr val="black"/>
                </a:solidFill>
                <a:latin typeface="Calibri"/>
              </a:rPr>
              <a:t>E</a:t>
            </a:r>
            <a:r>
              <a:rPr lang="en-US" sz="2000">
                <a:solidFill>
                  <a:prstClr val="black"/>
                </a:solidFill>
                <a:latin typeface="Calibri"/>
              </a:rPr>
              <a:t>c</a:t>
            </a:r>
          </a:p>
        </p:txBody>
      </p:sp>
      <p:sp>
        <p:nvSpPr>
          <p:cNvPr id="40083" name="Text Box 147"/>
          <p:cNvSpPr txBox="1">
            <a:spLocks noChangeArrowheads="1"/>
          </p:cNvSpPr>
          <p:nvPr/>
        </p:nvSpPr>
        <p:spPr bwMode="auto">
          <a:xfrm>
            <a:off x="9001126" y="5000625"/>
            <a:ext cx="569913" cy="579438"/>
          </a:xfrm>
          <a:prstGeom prst="rect">
            <a:avLst/>
          </a:prstGeom>
          <a:noFill/>
          <a:ln w="9525">
            <a:noFill/>
            <a:miter lim="800000"/>
            <a:headEnd/>
            <a:tailEnd/>
          </a:ln>
          <a:effectLst/>
        </p:spPr>
        <p:txBody>
          <a:bodyPr>
            <a:spAutoFit/>
          </a:bodyPr>
          <a:lstStyle/>
          <a:p>
            <a:pPr>
              <a:spcBef>
                <a:spcPct val="50000"/>
              </a:spcBef>
            </a:pPr>
            <a:r>
              <a:rPr lang="en-US" sz="3200">
                <a:solidFill>
                  <a:prstClr val="black"/>
                </a:solidFill>
                <a:latin typeface="Calibri"/>
              </a:rPr>
              <a:t>E</a:t>
            </a:r>
            <a:r>
              <a:rPr lang="en-US" sz="2000">
                <a:solidFill>
                  <a:prstClr val="black"/>
                </a:solidFill>
                <a:latin typeface="Calibri"/>
              </a:rPr>
              <a:t>v</a:t>
            </a:r>
          </a:p>
        </p:txBody>
      </p:sp>
      <p:sp>
        <p:nvSpPr>
          <p:cNvPr id="40084" name="Text Box 148"/>
          <p:cNvSpPr txBox="1">
            <a:spLocks noChangeArrowheads="1"/>
          </p:cNvSpPr>
          <p:nvPr/>
        </p:nvSpPr>
        <p:spPr bwMode="auto">
          <a:xfrm>
            <a:off x="9001126" y="3055939"/>
            <a:ext cx="569913" cy="579437"/>
          </a:xfrm>
          <a:prstGeom prst="rect">
            <a:avLst/>
          </a:prstGeom>
          <a:noFill/>
          <a:ln w="9525">
            <a:noFill/>
            <a:miter lim="800000"/>
            <a:headEnd/>
            <a:tailEnd/>
          </a:ln>
          <a:effectLst/>
        </p:spPr>
        <p:txBody>
          <a:bodyPr>
            <a:spAutoFit/>
          </a:bodyPr>
          <a:lstStyle/>
          <a:p>
            <a:pPr>
              <a:spcBef>
                <a:spcPct val="50000"/>
              </a:spcBef>
            </a:pPr>
            <a:r>
              <a:rPr lang="en-US" sz="3200">
                <a:solidFill>
                  <a:prstClr val="black"/>
                </a:solidFill>
                <a:latin typeface="Calibri"/>
              </a:rPr>
              <a:t>E</a:t>
            </a:r>
            <a:r>
              <a:rPr lang="en-US" sz="2000">
                <a:solidFill>
                  <a:prstClr val="black"/>
                </a:solidFill>
                <a:latin typeface="Calibri"/>
              </a:rPr>
              <a:t>d</a:t>
            </a:r>
          </a:p>
        </p:txBody>
      </p:sp>
      <p:sp>
        <p:nvSpPr>
          <p:cNvPr id="40085" name="Text Box 149"/>
          <p:cNvSpPr txBox="1">
            <a:spLocks noChangeArrowheads="1"/>
          </p:cNvSpPr>
          <p:nvPr/>
        </p:nvSpPr>
        <p:spPr bwMode="auto">
          <a:xfrm>
            <a:off x="5386388" y="5573713"/>
            <a:ext cx="1479550" cy="641350"/>
          </a:xfrm>
          <a:prstGeom prst="rect">
            <a:avLst/>
          </a:prstGeom>
          <a:noFill/>
          <a:ln w="9525">
            <a:noFill/>
            <a:miter lim="800000"/>
            <a:headEnd/>
            <a:tailEnd/>
          </a:ln>
          <a:effectLst/>
        </p:spPr>
        <p:txBody>
          <a:bodyPr>
            <a:spAutoFit/>
          </a:bodyPr>
          <a:lstStyle/>
          <a:p>
            <a:pPr>
              <a:spcBef>
                <a:spcPct val="50000"/>
              </a:spcBef>
            </a:pPr>
            <a:r>
              <a:rPr lang="en-US" sz="3600" b="1">
                <a:solidFill>
                  <a:prstClr val="black"/>
                </a:solidFill>
                <a:latin typeface="Times New Roman" pitchFamily="18" charset="0"/>
              </a:rPr>
              <a:t>Donor</a:t>
            </a:r>
          </a:p>
        </p:txBody>
      </p:sp>
      <p:graphicFrame>
        <p:nvGraphicFramePr>
          <p:cNvPr id="40086" name="Group 150"/>
          <p:cNvGraphicFramePr>
            <a:graphicFrameLocks noGrp="1"/>
          </p:cNvGraphicFramePr>
          <p:nvPr/>
        </p:nvGraphicFramePr>
        <p:xfrm>
          <a:off x="1866900" y="2330450"/>
          <a:ext cx="1104900" cy="3911600"/>
        </p:xfrm>
        <a:graphic>
          <a:graphicData uri="http://schemas.openxmlformats.org/drawingml/2006/table">
            <a:tbl>
              <a:tblPr/>
              <a:tblGrid>
                <a:gridCol w="1104900">
                  <a:extLst>
                    <a:ext uri="{9D8B030D-6E8A-4147-A177-3AD203B41FA5}">
                      <a16:colId xmlns:a16="http://schemas.microsoft.com/office/drawing/2014/main" val="20000"/>
                    </a:ext>
                  </a:extLst>
                </a:gridCol>
              </a:tblGrid>
              <a:tr h="977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4000" b="1" i="0" u="none" strike="noStrike" cap="none" normalizeH="0" baseline="0">
                          <a:ln>
                            <a:noFill/>
                          </a:ln>
                          <a:solidFill>
                            <a:schemeClr val="tx1"/>
                          </a:solidFill>
                          <a:effectLst/>
                          <a:latin typeface="Times New Roman" pitchFamily="18" charset="0"/>
                        </a:rPr>
                        <a:t>V</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77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ahoma" pitchFamily="34" charset="0"/>
                        </a:rPr>
                        <a:t>P</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77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ahoma" pitchFamily="34" charset="0"/>
                        </a:rPr>
                        <a:t>As</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779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ahoma" pitchFamily="34" charset="0"/>
                        </a:rPr>
                        <a:t>Sb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004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0046"/>
                                        </p:tgtEl>
                                        <p:attrNameLst>
                                          <p:attrName>style.visibility</p:attrName>
                                        </p:attrNameLst>
                                      </p:cBhvr>
                                      <p:to>
                                        <p:strVal val="visible"/>
                                      </p:to>
                                    </p:set>
                                  </p:childTnLst>
                                </p:cTn>
                              </p:par>
                              <p:par>
                                <p:cTn id="9" presetID="1" presetClass="exit" presetSubtype="0" fill="hold" grpId="1" nodeType="withEffect">
                                  <p:stCondLst>
                                    <p:cond delay="200"/>
                                  </p:stCondLst>
                                  <p:childTnLst>
                                    <p:set>
                                      <p:cBhvr>
                                        <p:cTn id="10" dur="1" fill="hold">
                                          <p:stCondLst>
                                            <p:cond delay="0"/>
                                          </p:stCondLst>
                                        </p:cTn>
                                        <p:tgtEl>
                                          <p:spTgt spid="40046"/>
                                        </p:tgtEl>
                                        <p:attrNameLst>
                                          <p:attrName>style.visibility</p:attrName>
                                        </p:attrNameLst>
                                      </p:cBhvr>
                                      <p:to>
                                        <p:strVal val="hidden"/>
                                      </p:to>
                                    </p:set>
                                  </p:childTnLst>
                                </p:cTn>
                              </p:par>
                              <p:par>
                                <p:cTn id="11" presetID="1" presetClass="entr" presetSubtype="0" fill="hold" grpId="0" nodeType="withEffect">
                                  <p:stCondLst>
                                    <p:cond delay="200"/>
                                  </p:stCondLst>
                                  <p:childTnLst>
                                    <p:set>
                                      <p:cBhvr>
                                        <p:cTn id="12" dur="1" fill="hold">
                                          <p:stCondLst>
                                            <p:cond delay="0"/>
                                          </p:stCondLst>
                                        </p:cTn>
                                        <p:tgtEl>
                                          <p:spTgt spid="40043"/>
                                        </p:tgtEl>
                                        <p:attrNameLst>
                                          <p:attrName>style.visibility</p:attrName>
                                        </p:attrNameLst>
                                      </p:cBhvr>
                                      <p:to>
                                        <p:strVal val="visible"/>
                                      </p:to>
                                    </p:set>
                                  </p:childTnLst>
                                </p:cTn>
                              </p:par>
                              <p:par>
                                <p:cTn id="13" presetID="1" presetClass="exit" presetSubtype="0" fill="hold" grpId="1" nodeType="withEffect">
                                  <p:stCondLst>
                                    <p:cond delay="400"/>
                                  </p:stCondLst>
                                  <p:childTnLst>
                                    <p:set>
                                      <p:cBhvr>
                                        <p:cTn id="14" dur="1" fill="hold">
                                          <p:stCondLst>
                                            <p:cond delay="0"/>
                                          </p:stCondLst>
                                        </p:cTn>
                                        <p:tgtEl>
                                          <p:spTgt spid="40043"/>
                                        </p:tgtEl>
                                        <p:attrNameLst>
                                          <p:attrName>style.visibility</p:attrName>
                                        </p:attrNameLst>
                                      </p:cBhvr>
                                      <p:to>
                                        <p:strVal val="hidden"/>
                                      </p:to>
                                    </p:set>
                                  </p:childTnLst>
                                </p:cTn>
                              </p:par>
                              <p:par>
                                <p:cTn id="15" presetID="1" presetClass="entr" presetSubtype="0" fill="hold" grpId="0" nodeType="withEffect">
                                  <p:stCondLst>
                                    <p:cond delay="400"/>
                                  </p:stCondLst>
                                  <p:childTnLst>
                                    <p:set>
                                      <p:cBhvr>
                                        <p:cTn id="16" dur="1" fill="hold">
                                          <p:stCondLst>
                                            <p:cond delay="0"/>
                                          </p:stCondLst>
                                        </p:cTn>
                                        <p:tgtEl>
                                          <p:spTgt spid="40042"/>
                                        </p:tgtEl>
                                        <p:attrNameLst>
                                          <p:attrName>style.visibility</p:attrName>
                                        </p:attrNameLst>
                                      </p:cBhvr>
                                      <p:to>
                                        <p:strVal val="visible"/>
                                      </p:to>
                                    </p:set>
                                  </p:childTnLst>
                                </p:cTn>
                              </p:par>
                              <p:par>
                                <p:cTn id="17" presetID="1" presetClass="exit" presetSubtype="0" fill="hold" grpId="1" nodeType="withEffect">
                                  <p:stCondLst>
                                    <p:cond delay="600"/>
                                  </p:stCondLst>
                                  <p:childTnLst>
                                    <p:set>
                                      <p:cBhvr>
                                        <p:cTn id="18" dur="1" fill="hold">
                                          <p:stCondLst>
                                            <p:cond delay="0"/>
                                          </p:stCondLst>
                                        </p:cTn>
                                        <p:tgtEl>
                                          <p:spTgt spid="40042"/>
                                        </p:tgtEl>
                                        <p:attrNameLst>
                                          <p:attrName>style.visibility</p:attrName>
                                        </p:attrNameLst>
                                      </p:cBhvr>
                                      <p:to>
                                        <p:strVal val="hidden"/>
                                      </p:to>
                                    </p:set>
                                  </p:childTnLst>
                                </p:cTn>
                              </p:par>
                              <p:par>
                                <p:cTn id="19" presetID="1" presetClass="entr" presetSubtype="0" fill="hold" grpId="0" nodeType="withEffect">
                                  <p:stCondLst>
                                    <p:cond delay="600"/>
                                  </p:stCondLst>
                                  <p:childTnLst>
                                    <p:set>
                                      <p:cBhvr>
                                        <p:cTn id="20" dur="1" fill="hold">
                                          <p:stCondLst>
                                            <p:cond delay="0"/>
                                          </p:stCondLst>
                                        </p:cTn>
                                        <p:tgtEl>
                                          <p:spTgt spid="40044"/>
                                        </p:tgtEl>
                                        <p:attrNameLst>
                                          <p:attrName>style.visibility</p:attrName>
                                        </p:attrNameLst>
                                      </p:cBhvr>
                                      <p:to>
                                        <p:strVal val="visible"/>
                                      </p:to>
                                    </p:set>
                                  </p:childTnLst>
                                </p:cTn>
                              </p:par>
                              <p:par>
                                <p:cTn id="21" presetID="1" presetClass="exit" presetSubtype="0" fill="hold" grpId="1" nodeType="withEffect">
                                  <p:stCondLst>
                                    <p:cond delay="700"/>
                                  </p:stCondLst>
                                  <p:childTnLst>
                                    <p:set>
                                      <p:cBhvr>
                                        <p:cTn id="22" dur="1" fill="hold">
                                          <p:stCondLst>
                                            <p:cond delay="0"/>
                                          </p:stCondLst>
                                        </p:cTn>
                                        <p:tgtEl>
                                          <p:spTgt spid="40044"/>
                                        </p:tgtEl>
                                        <p:attrNameLst>
                                          <p:attrName>style.visibility</p:attrName>
                                        </p:attrNameLst>
                                      </p:cBhvr>
                                      <p:to>
                                        <p:strVal val="hidden"/>
                                      </p:to>
                                    </p:set>
                                  </p:childTnLst>
                                </p:cTn>
                              </p:par>
                              <p:par>
                                <p:cTn id="23" presetID="1" presetClass="entr" presetSubtype="0" fill="hold" grpId="0" nodeType="withEffect">
                                  <p:stCondLst>
                                    <p:cond delay="700"/>
                                  </p:stCondLst>
                                  <p:childTnLst>
                                    <p:set>
                                      <p:cBhvr>
                                        <p:cTn id="24" dur="1" fill="hold">
                                          <p:stCondLst>
                                            <p:cond delay="0"/>
                                          </p:stCondLst>
                                        </p:cTn>
                                        <p:tgtEl>
                                          <p:spTgt spid="40045"/>
                                        </p:tgtEl>
                                        <p:attrNameLst>
                                          <p:attrName>style.visibility</p:attrName>
                                        </p:attrNameLst>
                                      </p:cBhvr>
                                      <p:to>
                                        <p:strVal val="visible"/>
                                      </p:to>
                                    </p:set>
                                  </p:childTnLst>
                                </p:cTn>
                              </p:par>
                              <p:par>
                                <p:cTn id="25" presetID="1" presetClass="exit" presetSubtype="0" fill="hold" grpId="1" nodeType="withEffect">
                                  <p:stCondLst>
                                    <p:cond delay="800"/>
                                  </p:stCondLst>
                                  <p:childTnLst>
                                    <p:set>
                                      <p:cBhvr>
                                        <p:cTn id="26" dur="1" fill="hold">
                                          <p:stCondLst>
                                            <p:cond delay="0"/>
                                          </p:stCondLst>
                                        </p:cTn>
                                        <p:tgtEl>
                                          <p:spTgt spid="40045"/>
                                        </p:tgtEl>
                                        <p:attrNameLst>
                                          <p:attrName>style.visibility</p:attrName>
                                        </p:attrNameLst>
                                      </p:cBhvr>
                                      <p:to>
                                        <p:strVal val="hidden"/>
                                      </p:to>
                                    </p:set>
                                  </p:childTnLst>
                                </p:cTn>
                              </p:par>
                              <p:par>
                                <p:cTn id="27" presetID="1" presetClass="entr" presetSubtype="0" fill="hold" grpId="0" nodeType="withEffect">
                                  <p:stCondLst>
                                    <p:cond delay="800"/>
                                  </p:stCondLst>
                                  <p:childTnLst>
                                    <p:set>
                                      <p:cBhvr>
                                        <p:cTn id="28" dur="1" fill="hold">
                                          <p:stCondLst>
                                            <p:cond delay="0"/>
                                          </p:stCondLst>
                                        </p:cTn>
                                        <p:tgtEl>
                                          <p:spTgt spid="40047"/>
                                        </p:tgtEl>
                                        <p:attrNameLst>
                                          <p:attrName>style.visibility</p:attrName>
                                        </p:attrNameLst>
                                      </p:cBhvr>
                                      <p:to>
                                        <p:strVal val="visible"/>
                                      </p:to>
                                    </p:set>
                                  </p:childTnLst>
                                </p:cTn>
                              </p:par>
                              <p:par>
                                <p:cTn id="29" presetID="1" presetClass="exit" presetSubtype="0" fill="hold" grpId="1" nodeType="withEffect">
                                  <p:stCondLst>
                                    <p:cond delay="900"/>
                                  </p:stCondLst>
                                  <p:childTnLst>
                                    <p:set>
                                      <p:cBhvr>
                                        <p:cTn id="30" dur="1" fill="hold">
                                          <p:stCondLst>
                                            <p:cond delay="0"/>
                                          </p:stCondLst>
                                        </p:cTn>
                                        <p:tgtEl>
                                          <p:spTgt spid="40047"/>
                                        </p:tgtEl>
                                        <p:attrNameLst>
                                          <p:attrName>style.visibility</p:attrName>
                                        </p:attrNameLst>
                                      </p:cBhvr>
                                      <p:to>
                                        <p:strVal val="hidden"/>
                                      </p:to>
                                    </p:set>
                                  </p:childTnLst>
                                </p:cTn>
                              </p:par>
                              <p:par>
                                <p:cTn id="31" presetID="1" presetClass="entr" presetSubtype="0" fill="hold" grpId="0" nodeType="withEffect">
                                  <p:stCondLst>
                                    <p:cond delay="900"/>
                                  </p:stCondLst>
                                  <p:childTnLst>
                                    <p:set>
                                      <p:cBhvr>
                                        <p:cTn id="32" dur="1" fill="hold">
                                          <p:stCondLst>
                                            <p:cond delay="0"/>
                                          </p:stCondLst>
                                        </p:cTn>
                                        <p:tgtEl>
                                          <p:spTgt spid="40048"/>
                                        </p:tgtEl>
                                        <p:attrNameLst>
                                          <p:attrName>style.visibility</p:attrName>
                                        </p:attrNameLst>
                                      </p:cBhvr>
                                      <p:to>
                                        <p:strVal val="visible"/>
                                      </p:to>
                                    </p:set>
                                  </p:childTnLst>
                                </p:cTn>
                              </p:par>
                              <p:par>
                                <p:cTn id="33" presetID="1" presetClass="exit" presetSubtype="0" fill="hold" grpId="1" nodeType="withEffect">
                                  <p:stCondLst>
                                    <p:cond delay="1000"/>
                                  </p:stCondLst>
                                  <p:childTnLst>
                                    <p:set>
                                      <p:cBhvr>
                                        <p:cTn id="34" dur="1" fill="hold">
                                          <p:stCondLst>
                                            <p:cond delay="0"/>
                                          </p:stCondLst>
                                        </p:cTn>
                                        <p:tgtEl>
                                          <p:spTgt spid="40048"/>
                                        </p:tgtEl>
                                        <p:attrNameLst>
                                          <p:attrName>style.visibility</p:attrName>
                                        </p:attrNameLst>
                                      </p:cBhvr>
                                      <p:to>
                                        <p:strVal val="hidden"/>
                                      </p:to>
                                    </p:set>
                                  </p:childTnLst>
                                </p:cTn>
                              </p:par>
                              <p:par>
                                <p:cTn id="35" presetID="1" presetClass="entr" presetSubtype="0" fill="hold" grpId="0" nodeType="withEffect">
                                  <p:stCondLst>
                                    <p:cond delay="1000"/>
                                  </p:stCondLst>
                                  <p:childTnLst>
                                    <p:set>
                                      <p:cBhvr>
                                        <p:cTn id="36" dur="1" fill="hold">
                                          <p:stCondLst>
                                            <p:cond delay="0"/>
                                          </p:stCondLst>
                                        </p:cTn>
                                        <p:tgtEl>
                                          <p:spTgt spid="40049"/>
                                        </p:tgtEl>
                                        <p:attrNameLst>
                                          <p:attrName>style.visibility</p:attrName>
                                        </p:attrNameLst>
                                      </p:cBhvr>
                                      <p:to>
                                        <p:strVal val="visible"/>
                                      </p:to>
                                    </p:set>
                                  </p:childTnLst>
                                </p:cTn>
                              </p:par>
                              <p:par>
                                <p:cTn id="37" presetID="1" presetClass="exit" presetSubtype="0" fill="hold" grpId="1" nodeType="withEffect">
                                  <p:stCondLst>
                                    <p:cond delay="1100"/>
                                  </p:stCondLst>
                                  <p:childTnLst>
                                    <p:set>
                                      <p:cBhvr>
                                        <p:cTn id="38" dur="1" fill="hold">
                                          <p:stCondLst>
                                            <p:cond delay="0"/>
                                          </p:stCondLst>
                                        </p:cTn>
                                        <p:tgtEl>
                                          <p:spTgt spid="40049"/>
                                        </p:tgtEl>
                                        <p:attrNameLst>
                                          <p:attrName>style.visibility</p:attrName>
                                        </p:attrNameLst>
                                      </p:cBhvr>
                                      <p:to>
                                        <p:strVal val="hidden"/>
                                      </p:to>
                                    </p:set>
                                  </p:childTnLst>
                                </p:cTn>
                              </p:par>
                              <p:par>
                                <p:cTn id="39" presetID="1" presetClass="entr" presetSubtype="0" fill="hold" grpId="0" nodeType="withEffect">
                                  <p:stCondLst>
                                    <p:cond delay="1100"/>
                                  </p:stCondLst>
                                  <p:childTnLst>
                                    <p:set>
                                      <p:cBhvr>
                                        <p:cTn id="40" dur="1" fill="hold">
                                          <p:stCondLst>
                                            <p:cond delay="0"/>
                                          </p:stCondLst>
                                        </p:cTn>
                                        <p:tgtEl>
                                          <p:spTgt spid="40050"/>
                                        </p:tgtEl>
                                        <p:attrNameLst>
                                          <p:attrName>style.visibility</p:attrName>
                                        </p:attrNameLst>
                                      </p:cBhvr>
                                      <p:to>
                                        <p:strVal val="visible"/>
                                      </p:to>
                                    </p:set>
                                  </p:childTnLst>
                                </p:cTn>
                              </p:par>
                              <p:par>
                                <p:cTn id="41" presetID="1" presetClass="exit" presetSubtype="0" fill="hold" grpId="1" nodeType="withEffect">
                                  <p:stCondLst>
                                    <p:cond delay="1200"/>
                                  </p:stCondLst>
                                  <p:childTnLst>
                                    <p:set>
                                      <p:cBhvr>
                                        <p:cTn id="42" dur="1" fill="hold">
                                          <p:stCondLst>
                                            <p:cond delay="0"/>
                                          </p:stCondLst>
                                        </p:cTn>
                                        <p:tgtEl>
                                          <p:spTgt spid="40050"/>
                                        </p:tgtEl>
                                        <p:attrNameLst>
                                          <p:attrName>style.visibility</p:attrName>
                                        </p:attrNameLst>
                                      </p:cBhvr>
                                      <p:to>
                                        <p:strVal val="hidden"/>
                                      </p:to>
                                    </p:set>
                                  </p:childTnLst>
                                </p:cTn>
                              </p:par>
                              <p:par>
                                <p:cTn id="43" presetID="64" presetClass="path" presetSubtype="0" fill="hold" grpId="0" nodeType="withEffect">
                                  <p:stCondLst>
                                    <p:cond delay="1200"/>
                                  </p:stCondLst>
                                  <p:childTnLst>
                                    <p:animMotion origin="layout" path="M 2.77778E-7 -0.00463 L 2.77778E-7 -0.04162 " pathEditMode="relative" rAng="0" ptsTypes="AA">
                                      <p:cBhvr>
                                        <p:cTn id="44" dur="500" fill="hold"/>
                                        <p:tgtEl>
                                          <p:spTgt spid="40069"/>
                                        </p:tgtEl>
                                        <p:attrNameLst>
                                          <p:attrName>ppt_x</p:attrName>
                                          <p:attrName>ppt_y</p:attrName>
                                        </p:attrNameLst>
                                      </p:cBhvr>
                                      <p:rCtr x="0" y="-18"/>
                                    </p:animMotion>
                                  </p:childTnLst>
                                </p:cTn>
                              </p:par>
                              <p:par>
                                <p:cTn id="45" presetID="1" presetClass="entr" presetSubtype="0" fill="hold" grpId="0" nodeType="withEffect">
                                  <p:stCondLst>
                                    <p:cond delay="1200"/>
                                  </p:stCondLst>
                                  <p:childTnLst>
                                    <p:set>
                                      <p:cBhvr>
                                        <p:cTn id="46" dur="1" fill="hold">
                                          <p:stCondLst>
                                            <p:cond delay="0"/>
                                          </p:stCondLst>
                                        </p:cTn>
                                        <p:tgtEl>
                                          <p:spTgt spid="40051"/>
                                        </p:tgtEl>
                                        <p:attrNameLst>
                                          <p:attrName>style.visibility</p:attrName>
                                        </p:attrNameLst>
                                      </p:cBhvr>
                                      <p:to>
                                        <p:strVal val="visible"/>
                                      </p:to>
                                    </p:set>
                                  </p:childTnLst>
                                </p:cTn>
                              </p:par>
                              <p:par>
                                <p:cTn id="47" presetID="1" presetClass="exit" presetSubtype="0" fill="hold" grpId="1" nodeType="withEffect">
                                  <p:stCondLst>
                                    <p:cond delay="1300"/>
                                  </p:stCondLst>
                                  <p:childTnLst>
                                    <p:set>
                                      <p:cBhvr>
                                        <p:cTn id="48" dur="1" fill="hold">
                                          <p:stCondLst>
                                            <p:cond delay="0"/>
                                          </p:stCondLst>
                                        </p:cTn>
                                        <p:tgtEl>
                                          <p:spTgt spid="40051"/>
                                        </p:tgtEl>
                                        <p:attrNameLst>
                                          <p:attrName>style.visibility</p:attrName>
                                        </p:attrNameLst>
                                      </p:cBhvr>
                                      <p:to>
                                        <p:strVal val="hidden"/>
                                      </p:to>
                                    </p:set>
                                  </p:childTnLst>
                                </p:cTn>
                              </p:par>
                              <p:par>
                                <p:cTn id="49" presetID="1" presetClass="entr" presetSubtype="0" fill="hold" grpId="0" nodeType="withEffect">
                                  <p:stCondLst>
                                    <p:cond delay="1300"/>
                                  </p:stCondLst>
                                  <p:childTnLst>
                                    <p:set>
                                      <p:cBhvr>
                                        <p:cTn id="50" dur="1" fill="hold">
                                          <p:stCondLst>
                                            <p:cond delay="0"/>
                                          </p:stCondLst>
                                        </p:cTn>
                                        <p:tgtEl>
                                          <p:spTgt spid="40052"/>
                                        </p:tgtEl>
                                        <p:attrNameLst>
                                          <p:attrName>style.visibility</p:attrName>
                                        </p:attrNameLst>
                                      </p:cBhvr>
                                      <p:to>
                                        <p:strVal val="visible"/>
                                      </p:to>
                                    </p:set>
                                  </p:childTnLst>
                                </p:cTn>
                              </p:par>
                              <p:par>
                                <p:cTn id="51" presetID="1" presetClass="exit" presetSubtype="0" fill="hold" grpId="1" nodeType="withEffect">
                                  <p:stCondLst>
                                    <p:cond delay="1400"/>
                                  </p:stCondLst>
                                  <p:childTnLst>
                                    <p:set>
                                      <p:cBhvr>
                                        <p:cTn id="52" dur="1" fill="hold">
                                          <p:stCondLst>
                                            <p:cond delay="0"/>
                                          </p:stCondLst>
                                        </p:cTn>
                                        <p:tgtEl>
                                          <p:spTgt spid="40052"/>
                                        </p:tgtEl>
                                        <p:attrNameLst>
                                          <p:attrName>style.visibility</p:attrName>
                                        </p:attrNameLst>
                                      </p:cBhvr>
                                      <p:to>
                                        <p:strVal val="hidden"/>
                                      </p:to>
                                    </p:set>
                                  </p:childTnLst>
                                </p:cTn>
                              </p:par>
                              <p:par>
                                <p:cTn id="53" presetID="64" presetClass="path" presetSubtype="0" fill="hold" grpId="0" nodeType="withEffect">
                                  <p:stCondLst>
                                    <p:cond delay="1400"/>
                                  </p:stCondLst>
                                  <p:childTnLst>
                                    <p:animMotion origin="layout" path="M 2.77778E-7 -0.00463 L 2.77778E-7 -0.04162 " pathEditMode="relative" rAng="0" ptsTypes="AA">
                                      <p:cBhvr>
                                        <p:cTn id="54" dur="500" fill="hold"/>
                                        <p:tgtEl>
                                          <p:spTgt spid="40079"/>
                                        </p:tgtEl>
                                        <p:attrNameLst>
                                          <p:attrName>ppt_x</p:attrName>
                                          <p:attrName>ppt_y</p:attrName>
                                        </p:attrNameLst>
                                      </p:cBhvr>
                                      <p:rCtr x="0" y="-18"/>
                                    </p:animMotion>
                                  </p:childTnLst>
                                </p:cTn>
                              </p:par>
                              <p:par>
                                <p:cTn id="55" presetID="1" presetClass="entr" presetSubtype="0" fill="hold" grpId="0" nodeType="withEffect">
                                  <p:stCondLst>
                                    <p:cond delay="1400"/>
                                  </p:stCondLst>
                                  <p:childTnLst>
                                    <p:set>
                                      <p:cBhvr>
                                        <p:cTn id="56" dur="1" fill="hold">
                                          <p:stCondLst>
                                            <p:cond delay="0"/>
                                          </p:stCondLst>
                                        </p:cTn>
                                        <p:tgtEl>
                                          <p:spTgt spid="40053"/>
                                        </p:tgtEl>
                                        <p:attrNameLst>
                                          <p:attrName>style.visibility</p:attrName>
                                        </p:attrNameLst>
                                      </p:cBhvr>
                                      <p:to>
                                        <p:strVal val="visible"/>
                                      </p:to>
                                    </p:set>
                                  </p:childTnLst>
                                </p:cTn>
                              </p:par>
                              <p:par>
                                <p:cTn id="57" presetID="1" presetClass="exit" presetSubtype="0" fill="hold" grpId="1" nodeType="withEffect">
                                  <p:stCondLst>
                                    <p:cond delay="1500"/>
                                  </p:stCondLst>
                                  <p:childTnLst>
                                    <p:set>
                                      <p:cBhvr>
                                        <p:cTn id="58" dur="1" fill="hold">
                                          <p:stCondLst>
                                            <p:cond delay="0"/>
                                          </p:stCondLst>
                                        </p:cTn>
                                        <p:tgtEl>
                                          <p:spTgt spid="40053"/>
                                        </p:tgtEl>
                                        <p:attrNameLst>
                                          <p:attrName>style.visibility</p:attrName>
                                        </p:attrNameLst>
                                      </p:cBhvr>
                                      <p:to>
                                        <p:strVal val="hidden"/>
                                      </p:to>
                                    </p:set>
                                  </p:childTnLst>
                                </p:cTn>
                              </p:par>
                              <p:par>
                                <p:cTn id="59" presetID="1" presetClass="entr" presetSubtype="0" fill="hold" grpId="0" nodeType="withEffect">
                                  <p:stCondLst>
                                    <p:cond delay="1500"/>
                                  </p:stCondLst>
                                  <p:childTnLst>
                                    <p:set>
                                      <p:cBhvr>
                                        <p:cTn id="60" dur="1" fill="hold">
                                          <p:stCondLst>
                                            <p:cond delay="0"/>
                                          </p:stCondLst>
                                        </p:cTn>
                                        <p:tgtEl>
                                          <p:spTgt spid="40054"/>
                                        </p:tgtEl>
                                        <p:attrNameLst>
                                          <p:attrName>style.visibility</p:attrName>
                                        </p:attrNameLst>
                                      </p:cBhvr>
                                      <p:to>
                                        <p:strVal val="visible"/>
                                      </p:to>
                                    </p:set>
                                  </p:childTnLst>
                                </p:cTn>
                              </p:par>
                              <p:par>
                                <p:cTn id="61" presetID="1" presetClass="exit" presetSubtype="0" fill="hold" grpId="1" nodeType="withEffect">
                                  <p:stCondLst>
                                    <p:cond delay="1600"/>
                                  </p:stCondLst>
                                  <p:childTnLst>
                                    <p:set>
                                      <p:cBhvr>
                                        <p:cTn id="62" dur="1" fill="hold">
                                          <p:stCondLst>
                                            <p:cond delay="0"/>
                                          </p:stCondLst>
                                        </p:cTn>
                                        <p:tgtEl>
                                          <p:spTgt spid="40054"/>
                                        </p:tgtEl>
                                        <p:attrNameLst>
                                          <p:attrName>style.visibility</p:attrName>
                                        </p:attrNameLst>
                                      </p:cBhvr>
                                      <p:to>
                                        <p:strVal val="hidden"/>
                                      </p:to>
                                    </p:set>
                                  </p:childTnLst>
                                </p:cTn>
                              </p:par>
                              <p:par>
                                <p:cTn id="63" presetID="64" presetClass="path" presetSubtype="0" fill="hold" grpId="0" nodeType="withEffect">
                                  <p:stCondLst>
                                    <p:cond delay="1600"/>
                                  </p:stCondLst>
                                  <p:childTnLst>
                                    <p:animMotion origin="layout" path="M 2.77778E-7 -0.00463 L 2.77778E-7 -0.04162 " pathEditMode="relative" rAng="0" ptsTypes="AA">
                                      <p:cBhvr>
                                        <p:cTn id="64" dur="500" fill="hold"/>
                                        <p:tgtEl>
                                          <p:spTgt spid="40078"/>
                                        </p:tgtEl>
                                        <p:attrNameLst>
                                          <p:attrName>ppt_x</p:attrName>
                                          <p:attrName>ppt_y</p:attrName>
                                        </p:attrNameLst>
                                      </p:cBhvr>
                                      <p:rCtr x="0" y="-18"/>
                                    </p:animMotion>
                                  </p:childTnLst>
                                </p:cTn>
                              </p:par>
                              <p:par>
                                <p:cTn id="65" presetID="1" presetClass="entr" presetSubtype="0" fill="hold" grpId="0" nodeType="withEffect">
                                  <p:stCondLst>
                                    <p:cond delay="1600"/>
                                  </p:stCondLst>
                                  <p:childTnLst>
                                    <p:set>
                                      <p:cBhvr>
                                        <p:cTn id="66" dur="1" fill="hold">
                                          <p:stCondLst>
                                            <p:cond delay="0"/>
                                          </p:stCondLst>
                                        </p:cTn>
                                        <p:tgtEl>
                                          <p:spTgt spid="40055"/>
                                        </p:tgtEl>
                                        <p:attrNameLst>
                                          <p:attrName>style.visibility</p:attrName>
                                        </p:attrNameLst>
                                      </p:cBhvr>
                                      <p:to>
                                        <p:strVal val="visible"/>
                                      </p:to>
                                    </p:set>
                                  </p:childTnLst>
                                </p:cTn>
                              </p:par>
                              <p:par>
                                <p:cTn id="67" presetID="1" presetClass="exit" presetSubtype="0" fill="hold" grpId="1" nodeType="withEffect">
                                  <p:stCondLst>
                                    <p:cond delay="1700"/>
                                  </p:stCondLst>
                                  <p:childTnLst>
                                    <p:set>
                                      <p:cBhvr>
                                        <p:cTn id="68" dur="1" fill="hold">
                                          <p:stCondLst>
                                            <p:cond delay="0"/>
                                          </p:stCondLst>
                                        </p:cTn>
                                        <p:tgtEl>
                                          <p:spTgt spid="40055"/>
                                        </p:tgtEl>
                                        <p:attrNameLst>
                                          <p:attrName>style.visibility</p:attrName>
                                        </p:attrNameLst>
                                      </p:cBhvr>
                                      <p:to>
                                        <p:strVal val="hidden"/>
                                      </p:to>
                                    </p:set>
                                  </p:childTnLst>
                                </p:cTn>
                              </p:par>
                              <p:par>
                                <p:cTn id="69" presetID="1" presetClass="entr" presetSubtype="0" fill="hold" grpId="0" nodeType="withEffect">
                                  <p:stCondLst>
                                    <p:cond delay="1700"/>
                                  </p:stCondLst>
                                  <p:childTnLst>
                                    <p:set>
                                      <p:cBhvr>
                                        <p:cTn id="70" dur="1" fill="hold">
                                          <p:stCondLst>
                                            <p:cond delay="0"/>
                                          </p:stCondLst>
                                        </p:cTn>
                                        <p:tgtEl>
                                          <p:spTgt spid="40057"/>
                                        </p:tgtEl>
                                        <p:attrNameLst>
                                          <p:attrName>style.visibility</p:attrName>
                                        </p:attrNameLst>
                                      </p:cBhvr>
                                      <p:to>
                                        <p:strVal val="visible"/>
                                      </p:to>
                                    </p:set>
                                  </p:childTnLst>
                                </p:cTn>
                              </p:par>
                              <p:par>
                                <p:cTn id="71" presetID="1" presetClass="exit" presetSubtype="0" fill="hold" grpId="1" nodeType="withEffect">
                                  <p:stCondLst>
                                    <p:cond delay="1800"/>
                                  </p:stCondLst>
                                  <p:childTnLst>
                                    <p:set>
                                      <p:cBhvr>
                                        <p:cTn id="72" dur="1" fill="hold">
                                          <p:stCondLst>
                                            <p:cond delay="0"/>
                                          </p:stCondLst>
                                        </p:cTn>
                                        <p:tgtEl>
                                          <p:spTgt spid="40057"/>
                                        </p:tgtEl>
                                        <p:attrNameLst>
                                          <p:attrName>style.visibility</p:attrName>
                                        </p:attrNameLst>
                                      </p:cBhvr>
                                      <p:to>
                                        <p:strVal val="hidden"/>
                                      </p:to>
                                    </p:set>
                                  </p:childTnLst>
                                </p:cTn>
                              </p:par>
                              <p:par>
                                <p:cTn id="73" presetID="1" presetClass="entr" presetSubtype="0" fill="hold" grpId="0" nodeType="withEffect">
                                  <p:stCondLst>
                                    <p:cond delay="1800"/>
                                  </p:stCondLst>
                                  <p:childTnLst>
                                    <p:set>
                                      <p:cBhvr>
                                        <p:cTn id="74" dur="1" fill="hold">
                                          <p:stCondLst>
                                            <p:cond delay="0"/>
                                          </p:stCondLst>
                                        </p:cTn>
                                        <p:tgtEl>
                                          <p:spTgt spid="40058"/>
                                        </p:tgtEl>
                                        <p:attrNameLst>
                                          <p:attrName>style.visibility</p:attrName>
                                        </p:attrNameLst>
                                      </p:cBhvr>
                                      <p:to>
                                        <p:strVal val="visible"/>
                                      </p:to>
                                    </p:set>
                                  </p:childTnLst>
                                </p:cTn>
                              </p:par>
                              <p:par>
                                <p:cTn id="75" presetID="1" presetClass="exit" presetSubtype="0" fill="hold" grpId="1" nodeType="withEffect">
                                  <p:stCondLst>
                                    <p:cond delay="1900"/>
                                  </p:stCondLst>
                                  <p:childTnLst>
                                    <p:set>
                                      <p:cBhvr>
                                        <p:cTn id="76" dur="1" fill="hold">
                                          <p:stCondLst>
                                            <p:cond delay="0"/>
                                          </p:stCondLst>
                                        </p:cTn>
                                        <p:tgtEl>
                                          <p:spTgt spid="40058"/>
                                        </p:tgtEl>
                                        <p:attrNameLst>
                                          <p:attrName>style.visibility</p:attrName>
                                        </p:attrNameLst>
                                      </p:cBhvr>
                                      <p:to>
                                        <p:strVal val="hidden"/>
                                      </p:to>
                                    </p:set>
                                  </p:childTnLst>
                                </p:cTn>
                              </p:par>
                              <p:par>
                                <p:cTn id="77" presetID="1" presetClass="entr" presetSubtype="0" fill="hold" grpId="0" nodeType="withEffect">
                                  <p:stCondLst>
                                    <p:cond delay="1900"/>
                                  </p:stCondLst>
                                  <p:childTnLst>
                                    <p:set>
                                      <p:cBhvr>
                                        <p:cTn id="78" dur="1" fill="hold">
                                          <p:stCondLst>
                                            <p:cond delay="0"/>
                                          </p:stCondLst>
                                        </p:cTn>
                                        <p:tgtEl>
                                          <p:spTgt spid="40059"/>
                                        </p:tgtEl>
                                        <p:attrNameLst>
                                          <p:attrName>style.visibility</p:attrName>
                                        </p:attrNameLst>
                                      </p:cBhvr>
                                      <p:to>
                                        <p:strVal val="visible"/>
                                      </p:to>
                                    </p:set>
                                  </p:childTnLst>
                                </p:cTn>
                              </p:par>
                              <p:par>
                                <p:cTn id="79" presetID="1" presetClass="exit" presetSubtype="0" fill="hold" grpId="1" nodeType="withEffect">
                                  <p:stCondLst>
                                    <p:cond delay="2000"/>
                                  </p:stCondLst>
                                  <p:childTnLst>
                                    <p:set>
                                      <p:cBhvr>
                                        <p:cTn id="80" dur="1" fill="hold">
                                          <p:stCondLst>
                                            <p:cond delay="0"/>
                                          </p:stCondLst>
                                        </p:cTn>
                                        <p:tgtEl>
                                          <p:spTgt spid="40059"/>
                                        </p:tgtEl>
                                        <p:attrNameLst>
                                          <p:attrName>style.visibility</p:attrName>
                                        </p:attrNameLst>
                                      </p:cBhvr>
                                      <p:to>
                                        <p:strVal val="hidden"/>
                                      </p:to>
                                    </p:set>
                                  </p:childTnLst>
                                </p:cTn>
                              </p:par>
                              <p:par>
                                <p:cTn id="81" presetID="64" presetClass="path" presetSubtype="0" fill="hold" grpId="0" nodeType="withEffect">
                                  <p:stCondLst>
                                    <p:cond delay="2000"/>
                                  </p:stCondLst>
                                  <p:childTnLst>
                                    <p:animMotion origin="layout" path="M 2.77778E-7 -0.00463 L 2.77778E-7 -0.04162 " pathEditMode="relative" rAng="0" ptsTypes="AA">
                                      <p:cBhvr>
                                        <p:cTn id="82" dur="500" fill="hold"/>
                                        <p:tgtEl>
                                          <p:spTgt spid="40081"/>
                                        </p:tgtEl>
                                        <p:attrNameLst>
                                          <p:attrName>ppt_x</p:attrName>
                                          <p:attrName>ppt_y</p:attrName>
                                        </p:attrNameLst>
                                      </p:cBhvr>
                                      <p:rCtr x="0" y="-18"/>
                                    </p:animMotion>
                                  </p:childTnLst>
                                </p:cTn>
                              </p:par>
                              <p:par>
                                <p:cTn id="83" presetID="1" presetClass="entr" presetSubtype="0" fill="hold" grpId="0" nodeType="withEffect">
                                  <p:stCondLst>
                                    <p:cond delay="2000"/>
                                  </p:stCondLst>
                                  <p:childTnLst>
                                    <p:set>
                                      <p:cBhvr>
                                        <p:cTn id="84" dur="1" fill="hold">
                                          <p:stCondLst>
                                            <p:cond delay="0"/>
                                          </p:stCondLst>
                                        </p:cTn>
                                        <p:tgtEl>
                                          <p:spTgt spid="40060"/>
                                        </p:tgtEl>
                                        <p:attrNameLst>
                                          <p:attrName>style.visibility</p:attrName>
                                        </p:attrNameLst>
                                      </p:cBhvr>
                                      <p:to>
                                        <p:strVal val="visible"/>
                                      </p:to>
                                    </p:set>
                                  </p:childTnLst>
                                </p:cTn>
                              </p:par>
                              <p:par>
                                <p:cTn id="85" presetID="1" presetClass="exit" presetSubtype="0" fill="hold" grpId="1" nodeType="withEffect">
                                  <p:stCondLst>
                                    <p:cond delay="2100"/>
                                  </p:stCondLst>
                                  <p:childTnLst>
                                    <p:set>
                                      <p:cBhvr>
                                        <p:cTn id="86" dur="1" fill="hold">
                                          <p:stCondLst>
                                            <p:cond delay="0"/>
                                          </p:stCondLst>
                                        </p:cTn>
                                        <p:tgtEl>
                                          <p:spTgt spid="40060"/>
                                        </p:tgtEl>
                                        <p:attrNameLst>
                                          <p:attrName>style.visibility</p:attrName>
                                        </p:attrNameLst>
                                      </p:cBhvr>
                                      <p:to>
                                        <p:strVal val="hidden"/>
                                      </p:to>
                                    </p:set>
                                  </p:childTnLst>
                                </p:cTn>
                              </p:par>
                              <p:par>
                                <p:cTn id="87" presetID="1" presetClass="entr" presetSubtype="0" fill="hold" grpId="0" nodeType="withEffect">
                                  <p:stCondLst>
                                    <p:cond delay="2100"/>
                                  </p:stCondLst>
                                  <p:childTnLst>
                                    <p:set>
                                      <p:cBhvr>
                                        <p:cTn id="88" dur="1" fill="hold">
                                          <p:stCondLst>
                                            <p:cond delay="0"/>
                                          </p:stCondLst>
                                        </p:cTn>
                                        <p:tgtEl>
                                          <p:spTgt spid="40061"/>
                                        </p:tgtEl>
                                        <p:attrNameLst>
                                          <p:attrName>style.visibility</p:attrName>
                                        </p:attrNameLst>
                                      </p:cBhvr>
                                      <p:to>
                                        <p:strVal val="visible"/>
                                      </p:to>
                                    </p:set>
                                  </p:childTnLst>
                                </p:cTn>
                              </p:par>
                              <p:par>
                                <p:cTn id="89" presetID="1" presetClass="exit" presetSubtype="0" fill="hold" grpId="1" nodeType="withEffect">
                                  <p:stCondLst>
                                    <p:cond delay="2200"/>
                                  </p:stCondLst>
                                  <p:childTnLst>
                                    <p:set>
                                      <p:cBhvr>
                                        <p:cTn id="90" dur="1" fill="hold">
                                          <p:stCondLst>
                                            <p:cond delay="0"/>
                                          </p:stCondLst>
                                        </p:cTn>
                                        <p:tgtEl>
                                          <p:spTgt spid="40061"/>
                                        </p:tgtEl>
                                        <p:attrNameLst>
                                          <p:attrName>style.visibility</p:attrName>
                                        </p:attrNameLst>
                                      </p:cBhvr>
                                      <p:to>
                                        <p:strVal val="hidden"/>
                                      </p:to>
                                    </p:set>
                                  </p:childTnLst>
                                </p:cTn>
                              </p:par>
                              <p:par>
                                <p:cTn id="91" presetID="64" presetClass="path" presetSubtype="0" fill="hold" grpId="0" nodeType="withEffect">
                                  <p:stCondLst>
                                    <p:cond delay="2200"/>
                                  </p:stCondLst>
                                  <p:childTnLst>
                                    <p:animMotion origin="layout" path="M 2.77778E-7 -0.00463 L 2.77778E-7 -0.04162 " pathEditMode="relative" rAng="0" ptsTypes="AA">
                                      <p:cBhvr>
                                        <p:cTn id="92" dur="500" fill="hold"/>
                                        <p:tgtEl>
                                          <p:spTgt spid="40077"/>
                                        </p:tgtEl>
                                        <p:attrNameLst>
                                          <p:attrName>ppt_x</p:attrName>
                                          <p:attrName>ppt_y</p:attrName>
                                        </p:attrNameLst>
                                      </p:cBhvr>
                                      <p:rCtr x="0" y="-18"/>
                                    </p:animMotion>
                                  </p:childTnLst>
                                </p:cTn>
                              </p:par>
                              <p:par>
                                <p:cTn id="93" presetID="1" presetClass="entr" presetSubtype="0" fill="hold" grpId="0" nodeType="withEffect">
                                  <p:stCondLst>
                                    <p:cond delay="2200"/>
                                  </p:stCondLst>
                                  <p:childTnLst>
                                    <p:set>
                                      <p:cBhvr>
                                        <p:cTn id="94" dur="1" fill="hold">
                                          <p:stCondLst>
                                            <p:cond delay="0"/>
                                          </p:stCondLst>
                                        </p:cTn>
                                        <p:tgtEl>
                                          <p:spTgt spid="40062"/>
                                        </p:tgtEl>
                                        <p:attrNameLst>
                                          <p:attrName>style.visibility</p:attrName>
                                        </p:attrNameLst>
                                      </p:cBhvr>
                                      <p:to>
                                        <p:strVal val="visible"/>
                                      </p:to>
                                    </p:set>
                                  </p:childTnLst>
                                </p:cTn>
                              </p:par>
                              <p:par>
                                <p:cTn id="95" presetID="1" presetClass="exit" presetSubtype="0" fill="hold" grpId="1" nodeType="withEffect">
                                  <p:stCondLst>
                                    <p:cond delay="2300"/>
                                  </p:stCondLst>
                                  <p:childTnLst>
                                    <p:set>
                                      <p:cBhvr>
                                        <p:cTn id="96" dur="1" fill="hold">
                                          <p:stCondLst>
                                            <p:cond delay="0"/>
                                          </p:stCondLst>
                                        </p:cTn>
                                        <p:tgtEl>
                                          <p:spTgt spid="40062"/>
                                        </p:tgtEl>
                                        <p:attrNameLst>
                                          <p:attrName>style.visibility</p:attrName>
                                        </p:attrNameLst>
                                      </p:cBhvr>
                                      <p:to>
                                        <p:strVal val="hidden"/>
                                      </p:to>
                                    </p:set>
                                  </p:childTnLst>
                                </p:cTn>
                              </p:par>
                              <p:par>
                                <p:cTn id="97" presetID="64" presetClass="path" presetSubtype="0" fill="hold" grpId="0" nodeType="withEffect">
                                  <p:stCondLst>
                                    <p:cond delay="2300"/>
                                  </p:stCondLst>
                                  <p:childTnLst>
                                    <p:animMotion origin="layout" path="M 2.77778E-7 -0.00463 L 2.77778E-7 -0.04162 " pathEditMode="relative" rAng="0" ptsTypes="AA">
                                      <p:cBhvr>
                                        <p:cTn id="98" dur="500" fill="hold"/>
                                        <p:tgtEl>
                                          <p:spTgt spid="40080"/>
                                        </p:tgtEl>
                                        <p:attrNameLst>
                                          <p:attrName>ppt_x</p:attrName>
                                          <p:attrName>ppt_y</p:attrName>
                                        </p:attrNameLst>
                                      </p:cBhvr>
                                      <p:rCtr x="0" y="-18"/>
                                    </p:animMotion>
                                  </p:childTnLst>
                                </p:cTn>
                              </p:par>
                              <p:par>
                                <p:cTn id="99" presetID="1" presetClass="entr" presetSubtype="0" fill="hold" grpId="0" nodeType="withEffect">
                                  <p:stCondLst>
                                    <p:cond delay="2300"/>
                                  </p:stCondLst>
                                  <p:childTnLst>
                                    <p:set>
                                      <p:cBhvr>
                                        <p:cTn id="100" dur="1" fill="hold">
                                          <p:stCondLst>
                                            <p:cond delay="0"/>
                                          </p:stCondLst>
                                        </p:cTn>
                                        <p:tgtEl>
                                          <p:spTgt spid="40056"/>
                                        </p:tgtEl>
                                        <p:attrNameLst>
                                          <p:attrName>style.visibility</p:attrName>
                                        </p:attrNameLst>
                                      </p:cBhvr>
                                      <p:to>
                                        <p:strVal val="visible"/>
                                      </p:to>
                                    </p:set>
                                  </p:childTnLst>
                                </p:cTn>
                              </p:par>
                            </p:childTnLst>
                          </p:cTn>
                        </p:par>
                        <p:par>
                          <p:cTn id="101" fill="hold">
                            <p:stCondLst>
                              <p:cond delay="2800"/>
                            </p:stCondLst>
                            <p:childTnLst>
                              <p:par>
                                <p:cTn id="102" presetID="9" presetClass="entr" presetSubtype="0" fill="hold" nodeType="afterEffect">
                                  <p:stCondLst>
                                    <p:cond delay="0"/>
                                  </p:stCondLst>
                                  <p:childTnLst>
                                    <p:set>
                                      <p:cBhvr>
                                        <p:cTn id="103" dur="1" fill="hold">
                                          <p:stCondLst>
                                            <p:cond delay="0"/>
                                          </p:stCondLst>
                                        </p:cTn>
                                        <p:tgtEl>
                                          <p:spTgt spid="40086"/>
                                        </p:tgtEl>
                                        <p:attrNameLst>
                                          <p:attrName>style.visibility</p:attrName>
                                        </p:attrNameLst>
                                      </p:cBhvr>
                                      <p:to>
                                        <p:strVal val="visible"/>
                                      </p:to>
                                    </p:set>
                                    <p:animEffect transition="in" filter="dissolve">
                                      <p:cBhvr>
                                        <p:cTn id="104" dur="500"/>
                                        <p:tgtEl>
                                          <p:spTgt spid="40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1" grpId="0"/>
      <p:bldP spid="40042" grpId="0"/>
      <p:bldP spid="40042" grpId="1"/>
      <p:bldP spid="40043" grpId="0"/>
      <p:bldP spid="40043" grpId="1"/>
      <p:bldP spid="40044" grpId="0"/>
      <p:bldP spid="40044" grpId="1"/>
      <p:bldP spid="40045" grpId="0"/>
      <p:bldP spid="40045" grpId="1"/>
      <p:bldP spid="40046" grpId="0"/>
      <p:bldP spid="40046" grpId="1"/>
      <p:bldP spid="40047" grpId="0"/>
      <p:bldP spid="40047" grpId="1"/>
      <p:bldP spid="40048" grpId="0"/>
      <p:bldP spid="40048" grpId="1"/>
      <p:bldP spid="40049" grpId="0"/>
      <p:bldP spid="40049" grpId="1"/>
      <p:bldP spid="40050" grpId="0"/>
      <p:bldP spid="40050" grpId="1"/>
      <p:bldP spid="40051" grpId="0"/>
      <p:bldP spid="40051" grpId="1"/>
      <p:bldP spid="40052" grpId="0"/>
      <p:bldP spid="40052" grpId="1"/>
      <p:bldP spid="40053" grpId="0"/>
      <p:bldP spid="40053" grpId="1"/>
      <p:bldP spid="40054" grpId="0"/>
      <p:bldP spid="40054" grpId="1"/>
      <p:bldP spid="40055" grpId="0"/>
      <p:bldP spid="40055" grpId="1"/>
      <p:bldP spid="40056" grpId="0"/>
      <p:bldP spid="40057" grpId="0"/>
      <p:bldP spid="40057" grpId="1"/>
      <p:bldP spid="40058" grpId="0"/>
      <p:bldP spid="40058" grpId="1"/>
      <p:bldP spid="40059" grpId="0"/>
      <p:bldP spid="40059" grpId="1"/>
      <p:bldP spid="40060" grpId="0"/>
      <p:bldP spid="40060" grpId="1"/>
      <p:bldP spid="40061" grpId="0"/>
      <p:bldP spid="40061" grpId="1"/>
      <p:bldP spid="40062" grpId="0"/>
      <p:bldP spid="40062" grpId="1"/>
      <p:bldP spid="40069" grpId="0" animBg="1"/>
      <p:bldP spid="40077" grpId="0" animBg="1"/>
      <p:bldP spid="40078" grpId="0" animBg="1"/>
      <p:bldP spid="40079" grpId="0" animBg="1"/>
      <p:bldP spid="40080" grpId="0" animBg="1"/>
      <p:bldP spid="4008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Extrinsic Material</a:t>
            </a:r>
          </a:p>
        </p:txBody>
      </p:sp>
      <p:sp>
        <p:nvSpPr>
          <p:cNvPr id="40963" name="Rectangle 3"/>
          <p:cNvSpPr>
            <a:spLocks noChangeArrowheads="1"/>
          </p:cNvSpPr>
          <p:nvPr/>
        </p:nvSpPr>
        <p:spPr bwMode="auto">
          <a:xfrm>
            <a:off x="2706689" y="2033589"/>
            <a:ext cx="7100887" cy="2452687"/>
          </a:xfrm>
          <a:prstGeom prst="rect">
            <a:avLst/>
          </a:prstGeom>
          <a:noFill/>
          <a:ln w="9525">
            <a:noFill/>
            <a:miter lim="800000"/>
            <a:headEnd/>
            <a:tailEnd/>
          </a:ln>
          <a:effectLst/>
        </p:spPr>
        <p:txBody>
          <a:bodyPr/>
          <a:lstStyle/>
          <a:p>
            <a:pPr marL="342900" indent="-342900">
              <a:lnSpc>
                <a:spcPct val="110000"/>
              </a:lnSpc>
            </a:pPr>
            <a:endParaRPr lang="en-US" baseline="30000">
              <a:solidFill>
                <a:prstClr val="black"/>
              </a:solidFill>
              <a:latin typeface="Trebuchet MS" pitchFamily="34" charset="0"/>
            </a:endParaRPr>
          </a:p>
        </p:txBody>
      </p:sp>
      <p:sp>
        <p:nvSpPr>
          <p:cNvPr id="40964" name="Rectangle 4"/>
          <p:cNvSpPr>
            <a:spLocks noChangeArrowheads="1"/>
          </p:cNvSpPr>
          <p:nvPr/>
        </p:nvSpPr>
        <p:spPr bwMode="auto">
          <a:xfrm>
            <a:off x="3128963" y="2620964"/>
            <a:ext cx="5892800" cy="549275"/>
          </a:xfrm>
          <a:prstGeom prst="rect">
            <a:avLst/>
          </a:prstGeom>
          <a:solidFill>
            <a:schemeClr val="accent1"/>
          </a:solidFill>
          <a:ln w="9525">
            <a:noFill/>
            <a:miter lim="800000"/>
            <a:headEnd/>
            <a:tailEnd/>
          </a:ln>
          <a:effectLst/>
        </p:spPr>
        <p:txBody>
          <a:bodyPr wrap="none" anchor="ctr"/>
          <a:lstStyle/>
          <a:p>
            <a:endParaRPr lang="en-IN">
              <a:solidFill>
                <a:prstClr val="black"/>
              </a:solidFill>
              <a:latin typeface="Calibri"/>
            </a:endParaRPr>
          </a:p>
        </p:txBody>
      </p:sp>
      <p:sp>
        <p:nvSpPr>
          <p:cNvPr id="40965" name="Rectangle 5"/>
          <p:cNvSpPr>
            <a:spLocks noChangeArrowheads="1"/>
          </p:cNvSpPr>
          <p:nvPr/>
        </p:nvSpPr>
        <p:spPr bwMode="auto">
          <a:xfrm>
            <a:off x="3128963" y="4835526"/>
            <a:ext cx="5892800" cy="549275"/>
          </a:xfrm>
          <a:prstGeom prst="rect">
            <a:avLst/>
          </a:prstGeom>
          <a:solidFill>
            <a:schemeClr val="accent1"/>
          </a:solidFill>
          <a:ln w="9525">
            <a:noFill/>
            <a:miter lim="800000"/>
            <a:headEnd/>
            <a:tailEnd/>
          </a:ln>
          <a:effectLst/>
        </p:spPr>
        <p:txBody>
          <a:bodyPr wrap="none" anchor="ctr"/>
          <a:lstStyle/>
          <a:p>
            <a:endParaRPr lang="en-IN">
              <a:solidFill>
                <a:prstClr val="black"/>
              </a:solidFill>
              <a:latin typeface="Calibri"/>
            </a:endParaRPr>
          </a:p>
        </p:txBody>
      </p:sp>
      <p:sp>
        <p:nvSpPr>
          <p:cNvPr id="40966" name="Rectangle 6" descr="Parchment"/>
          <p:cNvSpPr>
            <a:spLocks noChangeArrowheads="1"/>
          </p:cNvSpPr>
          <p:nvPr/>
        </p:nvSpPr>
        <p:spPr bwMode="auto">
          <a:xfrm>
            <a:off x="3128963" y="3168650"/>
            <a:ext cx="5892800" cy="1665288"/>
          </a:xfrm>
          <a:prstGeom prst="rect">
            <a:avLst/>
          </a:prstGeom>
          <a:blipFill dpi="0" rotWithShape="1">
            <a:blip r:embed="rId2"/>
            <a:srcRect/>
            <a:tile tx="0" ty="0" sx="100000" sy="100000" flip="none" algn="tl"/>
          </a:blipFill>
          <a:ln w="9525">
            <a:noFill/>
            <a:miter lim="800000"/>
            <a:headEnd/>
            <a:tailEnd/>
          </a:ln>
          <a:effectLst/>
        </p:spPr>
        <p:txBody>
          <a:bodyPr wrap="none" anchor="ctr"/>
          <a:lstStyle/>
          <a:p>
            <a:endParaRPr lang="en-IN">
              <a:solidFill>
                <a:prstClr val="black"/>
              </a:solidFill>
              <a:latin typeface="Calibri"/>
            </a:endParaRPr>
          </a:p>
        </p:txBody>
      </p:sp>
      <p:sp>
        <p:nvSpPr>
          <p:cNvPr id="40967" name="Oval 7"/>
          <p:cNvSpPr>
            <a:spLocks noChangeArrowheads="1"/>
          </p:cNvSpPr>
          <p:nvPr/>
        </p:nvSpPr>
        <p:spPr bwMode="auto">
          <a:xfrm>
            <a:off x="31892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68" name="Oval 8"/>
          <p:cNvSpPr>
            <a:spLocks noChangeArrowheads="1"/>
          </p:cNvSpPr>
          <p:nvPr/>
        </p:nvSpPr>
        <p:spPr bwMode="auto">
          <a:xfrm>
            <a:off x="31892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69" name="Oval 9"/>
          <p:cNvSpPr>
            <a:spLocks noChangeArrowheads="1"/>
          </p:cNvSpPr>
          <p:nvPr/>
        </p:nvSpPr>
        <p:spPr bwMode="auto">
          <a:xfrm>
            <a:off x="3413126"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70" name="Oval 10"/>
          <p:cNvSpPr>
            <a:spLocks noChangeArrowheads="1"/>
          </p:cNvSpPr>
          <p:nvPr/>
        </p:nvSpPr>
        <p:spPr bwMode="auto">
          <a:xfrm>
            <a:off x="34131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71" name="Oval 11"/>
          <p:cNvSpPr>
            <a:spLocks noChangeArrowheads="1"/>
          </p:cNvSpPr>
          <p:nvPr/>
        </p:nvSpPr>
        <p:spPr bwMode="auto">
          <a:xfrm>
            <a:off x="36369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72" name="Oval 12"/>
          <p:cNvSpPr>
            <a:spLocks noChangeArrowheads="1"/>
          </p:cNvSpPr>
          <p:nvPr/>
        </p:nvSpPr>
        <p:spPr bwMode="auto">
          <a:xfrm>
            <a:off x="36369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73" name="Oval 13"/>
          <p:cNvSpPr>
            <a:spLocks noChangeArrowheads="1"/>
          </p:cNvSpPr>
          <p:nvPr/>
        </p:nvSpPr>
        <p:spPr bwMode="auto">
          <a:xfrm>
            <a:off x="38608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74" name="Oval 14"/>
          <p:cNvSpPr>
            <a:spLocks noChangeArrowheads="1"/>
          </p:cNvSpPr>
          <p:nvPr/>
        </p:nvSpPr>
        <p:spPr bwMode="auto">
          <a:xfrm>
            <a:off x="40814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75" name="Oval 15"/>
          <p:cNvSpPr>
            <a:spLocks noChangeArrowheads="1"/>
          </p:cNvSpPr>
          <p:nvPr/>
        </p:nvSpPr>
        <p:spPr bwMode="auto">
          <a:xfrm>
            <a:off x="40814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76" name="Oval 16"/>
          <p:cNvSpPr>
            <a:spLocks noChangeArrowheads="1"/>
          </p:cNvSpPr>
          <p:nvPr/>
        </p:nvSpPr>
        <p:spPr bwMode="auto">
          <a:xfrm>
            <a:off x="430530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77" name="Oval 17"/>
          <p:cNvSpPr>
            <a:spLocks noChangeArrowheads="1"/>
          </p:cNvSpPr>
          <p:nvPr/>
        </p:nvSpPr>
        <p:spPr bwMode="auto">
          <a:xfrm>
            <a:off x="43053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78" name="Oval 18"/>
          <p:cNvSpPr>
            <a:spLocks noChangeArrowheads="1"/>
          </p:cNvSpPr>
          <p:nvPr/>
        </p:nvSpPr>
        <p:spPr bwMode="auto">
          <a:xfrm>
            <a:off x="452913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79" name="Oval 19"/>
          <p:cNvSpPr>
            <a:spLocks noChangeArrowheads="1"/>
          </p:cNvSpPr>
          <p:nvPr/>
        </p:nvSpPr>
        <p:spPr bwMode="auto">
          <a:xfrm>
            <a:off x="452913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80" name="Oval 20"/>
          <p:cNvSpPr>
            <a:spLocks noChangeArrowheads="1"/>
          </p:cNvSpPr>
          <p:nvPr/>
        </p:nvSpPr>
        <p:spPr bwMode="auto">
          <a:xfrm>
            <a:off x="475297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81" name="Oval 21"/>
          <p:cNvSpPr>
            <a:spLocks noChangeArrowheads="1"/>
          </p:cNvSpPr>
          <p:nvPr/>
        </p:nvSpPr>
        <p:spPr bwMode="auto">
          <a:xfrm>
            <a:off x="497681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82" name="Oval 22"/>
          <p:cNvSpPr>
            <a:spLocks noChangeArrowheads="1"/>
          </p:cNvSpPr>
          <p:nvPr/>
        </p:nvSpPr>
        <p:spPr bwMode="auto">
          <a:xfrm>
            <a:off x="497681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83" name="Oval 23"/>
          <p:cNvSpPr>
            <a:spLocks noChangeArrowheads="1"/>
          </p:cNvSpPr>
          <p:nvPr/>
        </p:nvSpPr>
        <p:spPr bwMode="auto">
          <a:xfrm>
            <a:off x="520065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84" name="Oval 24"/>
          <p:cNvSpPr>
            <a:spLocks noChangeArrowheads="1"/>
          </p:cNvSpPr>
          <p:nvPr/>
        </p:nvSpPr>
        <p:spPr bwMode="auto">
          <a:xfrm>
            <a:off x="520065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85" name="Oval 25"/>
          <p:cNvSpPr>
            <a:spLocks noChangeArrowheads="1"/>
          </p:cNvSpPr>
          <p:nvPr/>
        </p:nvSpPr>
        <p:spPr bwMode="auto">
          <a:xfrm>
            <a:off x="54244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86" name="Oval 26"/>
          <p:cNvSpPr>
            <a:spLocks noChangeArrowheads="1"/>
          </p:cNvSpPr>
          <p:nvPr/>
        </p:nvSpPr>
        <p:spPr bwMode="auto">
          <a:xfrm>
            <a:off x="54244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87" name="Oval 27"/>
          <p:cNvSpPr>
            <a:spLocks noChangeArrowheads="1"/>
          </p:cNvSpPr>
          <p:nvPr/>
        </p:nvSpPr>
        <p:spPr bwMode="auto">
          <a:xfrm>
            <a:off x="56483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88" name="Oval 28"/>
          <p:cNvSpPr>
            <a:spLocks noChangeArrowheads="1"/>
          </p:cNvSpPr>
          <p:nvPr/>
        </p:nvSpPr>
        <p:spPr bwMode="auto">
          <a:xfrm>
            <a:off x="58689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89" name="Oval 29"/>
          <p:cNvSpPr>
            <a:spLocks noChangeArrowheads="1"/>
          </p:cNvSpPr>
          <p:nvPr/>
        </p:nvSpPr>
        <p:spPr bwMode="auto">
          <a:xfrm>
            <a:off x="58689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90" name="Oval 30"/>
          <p:cNvSpPr>
            <a:spLocks noChangeArrowheads="1"/>
          </p:cNvSpPr>
          <p:nvPr/>
        </p:nvSpPr>
        <p:spPr bwMode="auto">
          <a:xfrm>
            <a:off x="6092826"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91" name="Oval 31"/>
          <p:cNvSpPr>
            <a:spLocks noChangeArrowheads="1"/>
          </p:cNvSpPr>
          <p:nvPr/>
        </p:nvSpPr>
        <p:spPr bwMode="auto">
          <a:xfrm>
            <a:off x="60928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92" name="Oval 32"/>
          <p:cNvSpPr>
            <a:spLocks noChangeArrowheads="1"/>
          </p:cNvSpPr>
          <p:nvPr/>
        </p:nvSpPr>
        <p:spPr bwMode="auto">
          <a:xfrm>
            <a:off x="63166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93" name="Oval 33"/>
          <p:cNvSpPr>
            <a:spLocks noChangeArrowheads="1"/>
          </p:cNvSpPr>
          <p:nvPr/>
        </p:nvSpPr>
        <p:spPr bwMode="auto">
          <a:xfrm>
            <a:off x="63166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94" name="Oval 34"/>
          <p:cNvSpPr>
            <a:spLocks noChangeArrowheads="1"/>
          </p:cNvSpPr>
          <p:nvPr/>
        </p:nvSpPr>
        <p:spPr bwMode="auto">
          <a:xfrm>
            <a:off x="65405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95" name="Oval 35"/>
          <p:cNvSpPr>
            <a:spLocks noChangeArrowheads="1"/>
          </p:cNvSpPr>
          <p:nvPr/>
        </p:nvSpPr>
        <p:spPr bwMode="auto">
          <a:xfrm>
            <a:off x="676433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96" name="Oval 36"/>
          <p:cNvSpPr>
            <a:spLocks noChangeArrowheads="1"/>
          </p:cNvSpPr>
          <p:nvPr/>
        </p:nvSpPr>
        <p:spPr bwMode="auto">
          <a:xfrm>
            <a:off x="676433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97" name="Oval 37"/>
          <p:cNvSpPr>
            <a:spLocks noChangeArrowheads="1"/>
          </p:cNvSpPr>
          <p:nvPr/>
        </p:nvSpPr>
        <p:spPr bwMode="auto">
          <a:xfrm>
            <a:off x="698500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98" name="Oval 38"/>
          <p:cNvSpPr>
            <a:spLocks noChangeArrowheads="1"/>
          </p:cNvSpPr>
          <p:nvPr/>
        </p:nvSpPr>
        <p:spPr bwMode="auto">
          <a:xfrm>
            <a:off x="698500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0999" name="Oval 39"/>
          <p:cNvSpPr>
            <a:spLocks noChangeArrowheads="1"/>
          </p:cNvSpPr>
          <p:nvPr/>
        </p:nvSpPr>
        <p:spPr bwMode="auto">
          <a:xfrm>
            <a:off x="720883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00" name="Oval 40"/>
          <p:cNvSpPr>
            <a:spLocks noChangeArrowheads="1"/>
          </p:cNvSpPr>
          <p:nvPr/>
        </p:nvSpPr>
        <p:spPr bwMode="auto">
          <a:xfrm>
            <a:off x="720883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01" name="Oval 41"/>
          <p:cNvSpPr>
            <a:spLocks noChangeArrowheads="1"/>
          </p:cNvSpPr>
          <p:nvPr/>
        </p:nvSpPr>
        <p:spPr bwMode="auto">
          <a:xfrm>
            <a:off x="743267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02" name="Oval 42"/>
          <p:cNvSpPr>
            <a:spLocks noChangeArrowheads="1"/>
          </p:cNvSpPr>
          <p:nvPr/>
        </p:nvSpPr>
        <p:spPr bwMode="auto">
          <a:xfrm>
            <a:off x="765651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03" name="Oval 43"/>
          <p:cNvSpPr>
            <a:spLocks noChangeArrowheads="1"/>
          </p:cNvSpPr>
          <p:nvPr/>
        </p:nvSpPr>
        <p:spPr bwMode="auto">
          <a:xfrm>
            <a:off x="765651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04" name="Oval 44"/>
          <p:cNvSpPr>
            <a:spLocks noChangeArrowheads="1"/>
          </p:cNvSpPr>
          <p:nvPr/>
        </p:nvSpPr>
        <p:spPr bwMode="auto">
          <a:xfrm>
            <a:off x="7880351"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05" name="Oval 45"/>
          <p:cNvSpPr>
            <a:spLocks noChangeArrowheads="1"/>
          </p:cNvSpPr>
          <p:nvPr/>
        </p:nvSpPr>
        <p:spPr bwMode="auto">
          <a:xfrm>
            <a:off x="7880351"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06" name="Oval 46"/>
          <p:cNvSpPr>
            <a:spLocks noChangeArrowheads="1"/>
          </p:cNvSpPr>
          <p:nvPr/>
        </p:nvSpPr>
        <p:spPr bwMode="auto">
          <a:xfrm>
            <a:off x="8104188"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07" name="Oval 47"/>
          <p:cNvSpPr>
            <a:spLocks noChangeArrowheads="1"/>
          </p:cNvSpPr>
          <p:nvPr/>
        </p:nvSpPr>
        <p:spPr bwMode="auto">
          <a:xfrm>
            <a:off x="8104188"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08" name="Oval 48"/>
          <p:cNvSpPr>
            <a:spLocks noChangeArrowheads="1"/>
          </p:cNvSpPr>
          <p:nvPr/>
        </p:nvSpPr>
        <p:spPr bwMode="auto">
          <a:xfrm>
            <a:off x="83280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09" name="Oval 49"/>
          <p:cNvSpPr>
            <a:spLocks noChangeArrowheads="1"/>
          </p:cNvSpPr>
          <p:nvPr/>
        </p:nvSpPr>
        <p:spPr bwMode="auto">
          <a:xfrm>
            <a:off x="8551863" y="4895851"/>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10" name="Oval 50"/>
          <p:cNvSpPr>
            <a:spLocks noChangeArrowheads="1"/>
          </p:cNvSpPr>
          <p:nvPr/>
        </p:nvSpPr>
        <p:spPr bwMode="auto">
          <a:xfrm>
            <a:off x="8551863" y="51593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11" name="Oval 51"/>
          <p:cNvSpPr>
            <a:spLocks noChangeArrowheads="1"/>
          </p:cNvSpPr>
          <p:nvPr/>
        </p:nvSpPr>
        <p:spPr bwMode="auto">
          <a:xfrm>
            <a:off x="8772526" y="4895851"/>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12" name="Oval 52"/>
          <p:cNvSpPr>
            <a:spLocks noChangeArrowheads="1"/>
          </p:cNvSpPr>
          <p:nvPr/>
        </p:nvSpPr>
        <p:spPr bwMode="auto">
          <a:xfrm>
            <a:off x="8772526" y="51593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13" name="Oval 53"/>
          <p:cNvSpPr>
            <a:spLocks noChangeArrowheads="1"/>
          </p:cNvSpPr>
          <p:nvPr/>
        </p:nvSpPr>
        <p:spPr bwMode="auto">
          <a:xfrm>
            <a:off x="31892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14" name="Oval 54"/>
          <p:cNvSpPr>
            <a:spLocks noChangeArrowheads="1"/>
          </p:cNvSpPr>
          <p:nvPr/>
        </p:nvSpPr>
        <p:spPr bwMode="auto">
          <a:xfrm>
            <a:off x="31892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15" name="Oval 55"/>
          <p:cNvSpPr>
            <a:spLocks noChangeArrowheads="1"/>
          </p:cNvSpPr>
          <p:nvPr/>
        </p:nvSpPr>
        <p:spPr bwMode="auto">
          <a:xfrm>
            <a:off x="34131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16" name="Oval 56"/>
          <p:cNvSpPr>
            <a:spLocks noChangeArrowheads="1"/>
          </p:cNvSpPr>
          <p:nvPr/>
        </p:nvSpPr>
        <p:spPr bwMode="auto">
          <a:xfrm>
            <a:off x="34131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17" name="Oval 57"/>
          <p:cNvSpPr>
            <a:spLocks noChangeArrowheads="1"/>
          </p:cNvSpPr>
          <p:nvPr/>
        </p:nvSpPr>
        <p:spPr bwMode="auto">
          <a:xfrm>
            <a:off x="36369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18" name="Oval 58"/>
          <p:cNvSpPr>
            <a:spLocks noChangeArrowheads="1"/>
          </p:cNvSpPr>
          <p:nvPr/>
        </p:nvSpPr>
        <p:spPr bwMode="auto">
          <a:xfrm>
            <a:off x="36369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19" name="Oval 59"/>
          <p:cNvSpPr>
            <a:spLocks noChangeArrowheads="1"/>
          </p:cNvSpPr>
          <p:nvPr/>
        </p:nvSpPr>
        <p:spPr bwMode="auto">
          <a:xfrm>
            <a:off x="38608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20" name="Oval 60"/>
          <p:cNvSpPr>
            <a:spLocks noChangeArrowheads="1"/>
          </p:cNvSpPr>
          <p:nvPr/>
        </p:nvSpPr>
        <p:spPr bwMode="auto">
          <a:xfrm>
            <a:off x="38608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21" name="Oval 61"/>
          <p:cNvSpPr>
            <a:spLocks noChangeArrowheads="1"/>
          </p:cNvSpPr>
          <p:nvPr/>
        </p:nvSpPr>
        <p:spPr bwMode="auto">
          <a:xfrm>
            <a:off x="40814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22" name="Oval 62"/>
          <p:cNvSpPr>
            <a:spLocks noChangeArrowheads="1"/>
          </p:cNvSpPr>
          <p:nvPr/>
        </p:nvSpPr>
        <p:spPr bwMode="auto">
          <a:xfrm>
            <a:off x="40814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23" name="Oval 63"/>
          <p:cNvSpPr>
            <a:spLocks noChangeArrowheads="1"/>
          </p:cNvSpPr>
          <p:nvPr/>
        </p:nvSpPr>
        <p:spPr bwMode="auto">
          <a:xfrm>
            <a:off x="43053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24" name="Oval 64"/>
          <p:cNvSpPr>
            <a:spLocks noChangeArrowheads="1"/>
          </p:cNvSpPr>
          <p:nvPr/>
        </p:nvSpPr>
        <p:spPr bwMode="auto">
          <a:xfrm>
            <a:off x="43053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25" name="Oval 65"/>
          <p:cNvSpPr>
            <a:spLocks noChangeArrowheads="1"/>
          </p:cNvSpPr>
          <p:nvPr/>
        </p:nvSpPr>
        <p:spPr bwMode="auto">
          <a:xfrm>
            <a:off x="452913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26" name="Oval 66"/>
          <p:cNvSpPr>
            <a:spLocks noChangeArrowheads="1"/>
          </p:cNvSpPr>
          <p:nvPr/>
        </p:nvSpPr>
        <p:spPr bwMode="auto">
          <a:xfrm>
            <a:off x="452913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27" name="Oval 67"/>
          <p:cNvSpPr>
            <a:spLocks noChangeArrowheads="1"/>
          </p:cNvSpPr>
          <p:nvPr/>
        </p:nvSpPr>
        <p:spPr bwMode="auto">
          <a:xfrm>
            <a:off x="475297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28" name="Oval 68"/>
          <p:cNvSpPr>
            <a:spLocks noChangeArrowheads="1"/>
          </p:cNvSpPr>
          <p:nvPr/>
        </p:nvSpPr>
        <p:spPr bwMode="auto">
          <a:xfrm>
            <a:off x="475297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29" name="Oval 69"/>
          <p:cNvSpPr>
            <a:spLocks noChangeArrowheads="1"/>
          </p:cNvSpPr>
          <p:nvPr/>
        </p:nvSpPr>
        <p:spPr bwMode="auto">
          <a:xfrm>
            <a:off x="497681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30" name="Oval 70"/>
          <p:cNvSpPr>
            <a:spLocks noChangeArrowheads="1"/>
          </p:cNvSpPr>
          <p:nvPr/>
        </p:nvSpPr>
        <p:spPr bwMode="auto">
          <a:xfrm>
            <a:off x="497681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31" name="Oval 71"/>
          <p:cNvSpPr>
            <a:spLocks noChangeArrowheads="1"/>
          </p:cNvSpPr>
          <p:nvPr/>
        </p:nvSpPr>
        <p:spPr bwMode="auto">
          <a:xfrm>
            <a:off x="520065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32" name="Oval 72"/>
          <p:cNvSpPr>
            <a:spLocks noChangeArrowheads="1"/>
          </p:cNvSpPr>
          <p:nvPr/>
        </p:nvSpPr>
        <p:spPr bwMode="auto">
          <a:xfrm>
            <a:off x="520065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33" name="Oval 73"/>
          <p:cNvSpPr>
            <a:spLocks noChangeArrowheads="1"/>
          </p:cNvSpPr>
          <p:nvPr/>
        </p:nvSpPr>
        <p:spPr bwMode="auto">
          <a:xfrm>
            <a:off x="54244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34" name="Oval 74"/>
          <p:cNvSpPr>
            <a:spLocks noChangeArrowheads="1"/>
          </p:cNvSpPr>
          <p:nvPr/>
        </p:nvSpPr>
        <p:spPr bwMode="auto">
          <a:xfrm>
            <a:off x="54244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35" name="Oval 75"/>
          <p:cNvSpPr>
            <a:spLocks noChangeArrowheads="1"/>
          </p:cNvSpPr>
          <p:nvPr/>
        </p:nvSpPr>
        <p:spPr bwMode="auto">
          <a:xfrm>
            <a:off x="56483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36" name="Oval 76"/>
          <p:cNvSpPr>
            <a:spLocks noChangeArrowheads="1"/>
          </p:cNvSpPr>
          <p:nvPr/>
        </p:nvSpPr>
        <p:spPr bwMode="auto">
          <a:xfrm>
            <a:off x="56483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37" name="Oval 77"/>
          <p:cNvSpPr>
            <a:spLocks noChangeArrowheads="1"/>
          </p:cNvSpPr>
          <p:nvPr/>
        </p:nvSpPr>
        <p:spPr bwMode="auto">
          <a:xfrm>
            <a:off x="58689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38" name="Oval 78"/>
          <p:cNvSpPr>
            <a:spLocks noChangeArrowheads="1"/>
          </p:cNvSpPr>
          <p:nvPr/>
        </p:nvSpPr>
        <p:spPr bwMode="auto">
          <a:xfrm>
            <a:off x="58689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39" name="Oval 79"/>
          <p:cNvSpPr>
            <a:spLocks noChangeArrowheads="1"/>
          </p:cNvSpPr>
          <p:nvPr/>
        </p:nvSpPr>
        <p:spPr bwMode="auto">
          <a:xfrm>
            <a:off x="60928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40" name="Oval 80"/>
          <p:cNvSpPr>
            <a:spLocks noChangeArrowheads="1"/>
          </p:cNvSpPr>
          <p:nvPr/>
        </p:nvSpPr>
        <p:spPr bwMode="auto">
          <a:xfrm>
            <a:off x="60928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41" name="Oval 81"/>
          <p:cNvSpPr>
            <a:spLocks noChangeArrowheads="1"/>
          </p:cNvSpPr>
          <p:nvPr/>
        </p:nvSpPr>
        <p:spPr bwMode="auto">
          <a:xfrm>
            <a:off x="63166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42" name="Oval 82"/>
          <p:cNvSpPr>
            <a:spLocks noChangeArrowheads="1"/>
          </p:cNvSpPr>
          <p:nvPr/>
        </p:nvSpPr>
        <p:spPr bwMode="auto">
          <a:xfrm>
            <a:off x="63166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43" name="Oval 83"/>
          <p:cNvSpPr>
            <a:spLocks noChangeArrowheads="1"/>
          </p:cNvSpPr>
          <p:nvPr/>
        </p:nvSpPr>
        <p:spPr bwMode="auto">
          <a:xfrm>
            <a:off x="65405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44" name="Oval 84"/>
          <p:cNvSpPr>
            <a:spLocks noChangeArrowheads="1"/>
          </p:cNvSpPr>
          <p:nvPr/>
        </p:nvSpPr>
        <p:spPr bwMode="auto">
          <a:xfrm>
            <a:off x="65405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45" name="Oval 85"/>
          <p:cNvSpPr>
            <a:spLocks noChangeArrowheads="1"/>
          </p:cNvSpPr>
          <p:nvPr/>
        </p:nvSpPr>
        <p:spPr bwMode="auto">
          <a:xfrm>
            <a:off x="676433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46" name="Oval 86"/>
          <p:cNvSpPr>
            <a:spLocks noChangeArrowheads="1"/>
          </p:cNvSpPr>
          <p:nvPr/>
        </p:nvSpPr>
        <p:spPr bwMode="auto">
          <a:xfrm>
            <a:off x="676433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47" name="Oval 87"/>
          <p:cNvSpPr>
            <a:spLocks noChangeArrowheads="1"/>
          </p:cNvSpPr>
          <p:nvPr/>
        </p:nvSpPr>
        <p:spPr bwMode="auto">
          <a:xfrm>
            <a:off x="698500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48" name="Oval 88"/>
          <p:cNvSpPr>
            <a:spLocks noChangeArrowheads="1"/>
          </p:cNvSpPr>
          <p:nvPr/>
        </p:nvSpPr>
        <p:spPr bwMode="auto">
          <a:xfrm>
            <a:off x="698500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49" name="Oval 89"/>
          <p:cNvSpPr>
            <a:spLocks noChangeArrowheads="1"/>
          </p:cNvSpPr>
          <p:nvPr/>
        </p:nvSpPr>
        <p:spPr bwMode="auto">
          <a:xfrm>
            <a:off x="720883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50" name="Oval 90"/>
          <p:cNvSpPr>
            <a:spLocks noChangeArrowheads="1"/>
          </p:cNvSpPr>
          <p:nvPr/>
        </p:nvSpPr>
        <p:spPr bwMode="auto">
          <a:xfrm>
            <a:off x="720883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51" name="Oval 91"/>
          <p:cNvSpPr>
            <a:spLocks noChangeArrowheads="1"/>
          </p:cNvSpPr>
          <p:nvPr/>
        </p:nvSpPr>
        <p:spPr bwMode="auto">
          <a:xfrm>
            <a:off x="743267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52" name="Oval 92"/>
          <p:cNvSpPr>
            <a:spLocks noChangeArrowheads="1"/>
          </p:cNvSpPr>
          <p:nvPr/>
        </p:nvSpPr>
        <p:spPr bwMode="auto">
          <a:xfrm>
            <a:off x="743267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53" name="Oval 93"/>
          <p:cNvSpPr>
            <a:spLocks noChangeArrowheads="1"/>
          </p:cNvSpPr>
          <p:nvPr/>
        </p:nvSpPr>
        <p:spPr bwMode="auto">
          <a:xfrm>
            <a:off x="765651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54" name="Oval 94"/>
          <p:cNvSpPr>
            <a:spLocks noChangeArrowheads="1"/>
          </p:cNvSpPr>
          <p:nvPr/>
        </p:nvSpPr>
        <p:spPr bwMode="auto">
          <a:xfrm>
            <a:off x="765651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55" name="Oval 95"/>
          <p:cNvSpPr>
            <a:spLocks noChangeArrowheads="1"/>
          </p:cNvSpPr>
          <p:nvPr/>
        </p:nvSpPr>
        <p:spPr bwMode="auto">
          <a:xfrm>
            <a:off x="7880351"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56" name="Oval 96"/>
          <p:cNvSpPr>
            <a:spLocks noChangeArrowheads="1"/>
          </p:cNvSpPr>
          <p:nvPr/>
        </p:nvSpPr>
        <p:spPr bwMode="auto">
          <a:xfrm>
            <a:off x="7880351"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57" name="Oval 97"/>
          <p:cNvSpPr>
            <a:spLocks noChangeArrowheads="1"/>
          </p:cNvSpPr>
          <p:nvPr/>
        </p:nvSpPr>
        <p:spPr bwMode="auto">
          <a:xfrm>
            <a:off x="8104188"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58" name="Oval 98"/>
          <p:cNvSpPr>
            <a:spLocks noChangeArrowheads="1"/>
          </p:cNvSpPr>
          <p:nvPr/>
        </p:nvSpPr>
        <p:spPr bwMode="auto">
          <a:xfrm>
            <a:off x="8104188"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59" name="Oval 99"/>
          <p:cNvSpPr>
            <a:spLocks noChangeArrowheads="1"/>
          </p:cNvSpPr>
          <p:nvPr/>
        </p:nvSpPr>
        <p:spPr bwMode="auto">
          <a:xfrm>
            <a:off x="83280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60" name="Oval 100"/>
          <p:cNvSpPr>
            <a:spLocks noChangeArrowheads="1"/>
          </p:cNvSpPr>
          <p:nvPr/>
        </p:nvSpPr>
        <p:spPr bwMode="auto">
          <a:xfrm>
            <a:off x="83280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61" name="Oval 101"/>
          <p:cNvSpPr>
            <a:spLocks noChangeArrowheads="1"/>
          </p:cNvSpPr>
          <p:nvPr/>
        </p:nvSpPr>
        <p:spPr bwMode="auto">
          <a:xfrm>
            <a:off x="8551863" y="2660651"/>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62" name="Oval 102"/>
          <p:cNvSpPr>
            <a:spLocks noChangeArrowheads="1"/>
          </p:cNvSpPr>
          <p:nvPr/>
        </p:nvSpPr>
        <p:spPr bwMode="auto">
          <a:xfrm>
            <a:off x="8551863" y="2924176"/>
            <a:ext cx="163512"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63" name="Oval 103"/>
          <p:cNvSpPr>
            <a:spLocks noChangeArrowheads="1"/>
          </p:cNvSpPr>
          <p:nvPr/>
        </p:nvSpPr>
        <p:spPr bwMode="auto">
          <a:xfrm>
            <a:off x="8772526" y="2660651"/>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64" name="Oval 104"/>
          <p:cNvSpPr>
            <a:spLocks noChangeArrowheads="1"/>
          </p:cNvSpPr>
          <p:nvPr/>
        </p:nvSpPr>
        <p:spPr bwMode="auto">
          <a:xfrm>
            <a:off x="8772526" y="2924176"/>
            <a:ext cx="163513" cy="163513"/>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65" name="Text Box 105"/>
          <p:cNvSpPr txBox="1">
            <a:spLocks noChangeArrowheads="1"/>
          </p:cNvSpPr>
          <p:nvPr/>
        </p:nvSpPr>
        <p:spPr bwMode="auto">
          <a:xfrm>
            <a:off x="550545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66" name="Text Box 106"/>
          <p:cNvSpPr txBox="1">
            <a:spLocks noChangeArrowheads="1"/>
          </p:cNvSpPr>
          <p:nvPr/>
        </p:nvSpPr>
        <p:spPr bwMode="auto">
          <a:xfrm>
            <a:off x="550545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3</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67" name="Text Box 107"/>
          <p:cNvSpPr txBox="1">
            <a:spLocks noChangeArrowheads="1"/>
          </p:cNvSpPr>
          <p:nvPr/>
        </p:nvSpPr>
        <p:spPr bwMode="auto">
          <a:xfrm>
            <a:off x="5503864" y="3717925"/>
            <a:ext cx="1138237"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2</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68" name="Text Box 108"/>
          <p:cNvSpPr txBox="1">
            <a:spLocks noChangeArrowheads="1"/>
          </p:cNvSpPr>
          <p:nvPr/>
        </p:nvSpPr>
        <p:spPr bwMode="auto">
          <a:xfrm>
            <a:off x="548640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4</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69" name="Text Box 109"/>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5</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70" name="Text Box 110"/>
          <p:cNvSpPr txBox="1">
            <a:spLocks noChangeArrowheads="1"/>
          </p:cNvSpPr>
          <p:nvPr/>
        </p:nvSpPr>
        <p:spPr bwMode="auto">
          <a:xfrm>
            <a:off x="5486400" y="3717925"/>
            <a:ext cx="1138238"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71" name="Text Box 111"/>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6</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72" name="Text Box 112"/>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7</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73" name="Text Box 113"/>
          <p:cNvSpPr txBox="1">
            <a:spLocks noChangeArrowheads="1"/>
          </p:cNvSpPr>
          <p:nvPr/>
        </p:nvSpPr>
        <p:spPr bwMode="auto">
          <a:xfrm>
            <a:off x="542607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8</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74" name="Text Box 114"/>
          <p:cNvSpPr txBox="1">
            <a:spLocks noChangeArrowheads="1"/>
          </p:cNvSpPr>
          <p:nvPr/>
        </p:nvSpPr>
        <p:spPr bwMode="auto">
          <a:xfrm>
            <a:off x="5445126" y="3721100"/>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9</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75" name="Text Box 115"/>
          <p:cNvSpPr txBox="1">
            <a:spLocks noChangeArrowheads="1"/>
          </p:cNvSpPr>
          <p:nvPr/>
        </p:nvSpPr>
        <p:spPr bwMode="auto">
          <a:xfrm>
            <a:off x="5343526" y="3719513"/>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76" name="Text Box 116"/>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11</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77" name="Text Box 117"/>
          <p:cNvSpPr txBox="1">
            <a:spLocks noChangeArrowheads="1"/>
          </p:cNvSpPr>
          <p:nvPr/>
        </p:nvSpPr>
        <p:spPr bwMode="auto">
          <a:xfrm>
            <a:off x="534352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12</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78" name="Text Box 118"/>
          <p:cNvSpPr txBox="1">
            <a:spLocks noChangeArrowheads="1"/>
          </p:cNvSpPr>
          <p:nvPr/>
        </p:nvSpPr>
        <p:spPr bwMode="auto">
          <a:xfrm>
            <a:off x="534352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13</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79" name="Text Box 119"/>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14</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80" name="Text Box 120"/>
          <p:cNvSpPr txBox="1">
            <a:spLocks noChangeArrowheads="1"/>
          </p:cNvSpPr>
          <p:nvPr/>
        </p:nvSpPr>
        <p:spPr bwMode="auto">
          <a:xfrm>
            <a:off x="5221289" y="3716338"/>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50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81" name="Text Box 121"/>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15</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82" name="Text Box 122"/>
          <p:cNvSpPr txBox="1">
            <a:spLocks noChangeArrowheads="1"/>
          </p:cNvSpPr>
          <p:nvPr/>
        </p:nvSpPr>
        <p:spPr bwMode="auto">
          <a:xfrm>
            <a:off x="5345114"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16</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83" name="Text Box 123"/>
          <p:cNvSpPr txBox="1">
            <a:spLocks noChangeArrowheads="1"/>
          </p:cNvSpPr>
          <p:nvPr/>
        </p:nvSpPr>
        <p:spPr bwMode="auto">
          <a:xfrm>
            <a:off x="534352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17</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84" name="Text Box 124"/>
          <p:cNvSpPr txBox="1">
            <a:spLocks noChangeArrowheads="1"/>
          </p:cNvSpPr>
          <p:nvPr/>
        </p:nvSpPr>
        <p:spPr bwMode="auto">
          <a:xfrm>
            <a:off x="5346701" y="3716338"/>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18</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85" name="Text Box 125"/>
          <p:cNvSpPr txBox="1">
            <a:spLocks noChangeArrowheads="1"/>
          </p:cNvSpPr>
          <p:nvPr/>
        </p:nvSpPr>
        <p:spPr bwMode="auto">
          <a:xfrm>
            <a:off x="5326064"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19</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86" name="Text Box 126"/>
          <p:cNvSpPr txBox="1">
            <a:spLocks noChangeArrowheads="1"/>
          </p:cNvSpPr>
          <p:nvPr/>
        </p:nvSpPr>
        <p:spPr bwMode="auto">
          <a:xfrm>
            <a:off x="5324476" y="3717925"/>
            <a:ext cx="1260475" cy="641350"/>
          </a:xfrm>
          <a:prstGeom prst="rect">
            <a:avLst/>
          </a:prstGeom>
          <a:noFill/>
          <a:ln w="9525">
            <a:noFill/>
            <a:miter lim="800000"/>
            <a:headEnd/>
            <a:tailEnd/>
          </a:ln>
          <a:effectLst/>
        </p:spPr>
        <p:txBody>
          <a:bodyPr>
            <a:spAutoFit/>
          </a:bodyPr>
          <a:lstStyle/>
          <a:p>
            <a:pPr algn="ctr">
              <a:spcBef>
                <a:spcPct val="50000"/>
              </a:spcBef>
            </a:pPr>
            <a:r>
              <a:rPr lang="en-US" sz="3600" b="1">
                <a:solidFill>
                  <a:prstClr val="black"/>
                </a:solidFill>
                <a:latin typeface="Times New Roman" pitchFamily="18" charset="0"/>
              </a:rPr>
              <a:t>20</a:t>
            </a:r>
            <a:r>
              <a:rPr lang="en-US" sz="3200" b="1">
                <a:solidFill>
                  <a:prstClr val="black"/>
                </a:solidFill>
                <a:latin typeface="Trebuchet MS" pitchFamily="34" charset="0"/>
              </a:rPr>
              <a:t>º</a:t>
            </a:r>
            <a:r>
              <a:rPr lang="en-US" sz="3200" b="1" baseline="30000">
                <a:solidFill>
                  <a:prstClr val="black"/>
                </a:solidFill>
                <a:latin typeface="Trebuchet MS" pitchFamily="34" charset="0"/>
              </a:rPr>
              <a:t>K</a:t>
            </a:r>
          </a:p>
        </p:txBody>
      </p:sp>
      <p:sp>
        <p:nvSpPr>
          <p:cNvPr id="41087" name="Oval 127"/>
          <p:cNvSpPr>
            <a:spLocks noChangeArrowheads="1"/>
          </p:cNvSpPr>
          <p:nvPr/>
        </p:nvSpPr>
        <p:spPr bwMode="auto">
          <a:xfrm>
            <a:off x="3860801" y="44370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88" name="Oval 128"/>
          <p:cNvSpPr>
            <a:spLocks noChangeArrowheads="1"/>
          </p:cNvSpPr>
          <p:nvPr/>
        </p:nvSpPr>
        <p:spPr bwMode="auto">
          <a:xfrm>
            <a:off x="4752976" y="44370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89" name="Oval 129"/>
          <p:cNvSpPr>
            <a:spLocks noChangeArrowheads="1"/>
          </p:cNvSpPr>
          <p:nvPr/>
        </p:nvSpPr>
        <p:spPr bwMode="auto">
          <a:xfrm>
            <a:off x="5648326" y="44370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90" name="Oval 130"/>
          <p:cNvSpPr>
            <a:spLocks noChangeArrowheads="1"/>
          </p:cNvSpPr>
          <p:nvPr/>
        </p:nvSpPr>
        <p:spPr bwMode="auto">
          <a:xfrm>
            <a:off x="6540501" y="44370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91" name="Oval 131"/>
          <p:cNvSpPr>
            <a:spLocks noChangeArrowheads="1"/>
          </p:cNvSpPr>
          <p:nvPr/>
        </p:nvSpPr>
        <p:spPr bwMode="auto">
          <a:xfrm>
            <a:off x="7432676" y="44370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92" name="Oval 132"/>
          <p:cNvSpPr>
            <a:spLocks noChangeArrowheads="1"/>
          </p:cNvSpPr>
          <p:nvPr/>
        </p:nvSpPr>
        <p:spPr bwMode="auto">
          <a:xfrm>
            <a:off x="8328026" y="44370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93" name="Line 133"/>
          <p:cNvSpPr>
            <a:spLocks noChangeShapeType="1"/>
          </p:cNvSpPr>
          <p:nvPr/>
        </p:nvSpPr>
        <p:spPr bwMode="auto">
          <a:xfrm>
            <a:off x="3671889" y="4654550"/>
            <a:ext cx="4949825" cy="0"/>
          </a:xfrm>
          <a:prstGeom prst="line">
            <a:avLst/>
          </a:prstGeom>
          <a:noFill/>
          <a:ln w="9525">
            <a:solidFill>
              <a:schemeClr val="tx1"/>
            </a:solidFill>
            <a:round/>
            <a:headEnd/>
            <a:tailEnd/>
          </a:ln>
          <a:effectLst/>
        </p:spPr>
        <p:txBody>
          <a:bodyPr/>
          <a:lstStyle/>
          <a:p>
            <a:endParaRPr lang="en-IN">
              <a:solidFill>
                <a:prstClr val="black"/>
              </a:solidFill>
              <a:latin typeface="Calibri"/>
            </a:endParaRPr>
          </a:p>
        </p:txBody>
      </p:sp>
      <p:sp>
        <p:nvSpPr>
          <p:cNvPr id="41094" name="Oval 134"/>
          <p:cNvSpPr>
            <a:spLocks noChangeArrowheads="1"/>
          </p:cNvSpPr>
          <p:nvPr/>
        </p:nvSpPr>
        <p:spPr bwMode="auto">
          <a:xfrm>
            <a:off x="8329613" y="48926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095" name="Text Box 135"/>
          <p:cNvSpPr txBox="1">
            <a:spLocks noChangeArrowheads="1"/>
          </p:cNvSpPr>
          <p:nvPr/>
        </p:nvSpPr>
        <p:spPr bwMode="auto">
          <a:xfrm>
            <a:off x="9001126" y="2373314"/>
            <a:ext cx="569913" cy="579437"/>
          </a:xfrm>
          <a:prstGeom prst="rect">
            <a:avLst/>
          </a:prstGeom>
          <a:noFill/>
          <a:ln w="9525">
            <a:noFill/>
            <a:miter lim="800000"/>
            <a:headEnd/>
            <a:tailEnd/>
          </a:ln>
          <a:effectLst/>
        </p:spPr>
        <p:txBody>
          <a:bodyPr>
            <a:spAutoFit/>
          </a:bodyPr>
          <a:lstStyle/>
          <a:p>
            <a:pPr>
              <a:spcBef>
                <a:spcPct val="50000"/>
              </a:spcBef>
            </a:pPr>
            <a:r>
              <a:rPr lang="en-US" sz="3200">
                <a:solidFill>
                  <a:prstClr val="black"/>
                </a:solidFill>
                <a:latin typeface="Calibri"/>
              </a:rPr>
              <a:t>E</a:t>
            </a:r>
            <a:r>
              <a:rPr lang="en-US" sz="2000">
                <a:solidFill>
                  <a:prstClr val="black"/>
                </a:solidFill>
                <a:latin typeface="Calibri"/>
              </a:rPr>
              <a:t>c</a:t>
            </a:r>
          </a:p>
        </p:txBody>
      </p:sp>
      <p:sp>
        <p:nvSpPr>
          <p:cNvPr id="41096" name="Text Box 136"/>
          <p:cNvSpPr txBox="1">
            <a:spLocks noChangeArrowheads="1"/>
          </p:cNvSpPr>
          <p:nvPr/>
        </p:nvSpPr>
        <p:spPr bwMode="auto">
          <a:xfrm>
            <a:off x="9001126" y="5000625"/>
            <a:ext cx="569913" cy="579438"/>
          </a:xfrm>
          <a:prstGeom prst="rect">
            <a:avLst/>
          </a:prstGeom>
          <a:noFill/>
          <a:ln w="9525">
            <a:noFill/>
            <a:miter lim="800000"/>
            <a:headEnd/>
            <a:tailEnd/>
          </a:ln>
          <a:effectLst/>
        </p:spPr>
        <p:txBody>
          <a:bodyPr>
            <a:spAutoFit/>
          </a:bodyPr>
          <a:lstStyle/>
          <a:p>
            <a:pPr>
              <a:spcBef>
                <a:spcPct val="50000"/>
              </a:spcBef>
            </a:pPr>
            <a:r>
              <a:rPr lang="en-US" sz="3200">
                <a:solidFill>
                  <a:prstClr val="black"/>
                </a:solidFill>
                <a:latin typeface="Calibri"/>
              </a:rPr>
              <a:t>E</a:t>
            </a:r>
            <a:r>
              <a:rPr lang="en-US" sz="2000">
                <a:solidFill>
                  <a:prstClr val="black"/>
                </a:solidFill>
                <a:latin typeface="Calibri"/>
              </a:rPr>
              <a:t>v</a:t>
            </a:r>
          </a:p>
        </p:txBody>
      </p:sp>
      <p:sp>
        <p:nvSpPr>
          <p:cNvPr id="41097" name="Text Box 137"/>
          <p:cNvSpPr txBox="1">
            <a:spLocks noChangeArrowheads="1"/>
          </p:cNvSpPr>
          <p:nvPr/>
        </p:nvSpPr>
        <p:spPr bwMode="auto">
          <a:xfrm>
            <a:off x="9001126" y="4203700"/>
            <a:ext cx="569913" cy="579438"/>
          </a:xfrm>
          <a:prstGeom prst="rect">
            <a:avLst/>
          </a:prstGeom>
          <a:noFill/>
          <a:ln w="9525">
            <a:noFill/>
            <a:miter lim="800000"/>
            <a:headEnd/>
            <a:tailEnd/>
          </a:ln>
          <a:effectLst/>
        </p:spPr>
        <p:txBody>
          <a:bodyPr>
            <a:spAutoFit/>
          </a:bodyPr>
          <a:lstStyle/>
          <a:p>
            <a:pPr>
              <a:spcBef>
                <a:spcPct val="50000"/>
              </a:spcBef>
            </a:pPr>
            <a:r>
              <a:rPr lang="en-US" sz="3200">
                <a:solidFill>
                  <a:prstClr val="black"/>
                </a:solidFill>
                <a:latin typeface="Calibri"/>
              </a:rPr>
              <a:t>E</a:t>
            </a:r>
            <a:r>
              <a:rPr lang="en-US" sz="2000">
                <a:solidFill>
                  <a:prstClr val="black"/>
                </a:solidFill>
                <a:latin typeface="Calibri"/>
              </a:rPr>
              <a:t>a</a:t>
            </a:r>
          </a:p>
        </p:txBody>
      </p:sp>
      <p:sp>
        <p:nvSpPr>
          <p:cNvPr id="41098" name="Oval 138"/>
          <p:cNvSpPr>
            <a:spLocks noChangeArrowheads="1"/>
          </p:cNvSpPr>
          <p:nvPr/>
        </p:nvSpPr>
        <p:spPr bwMode="auto">
          <a:xfrm>
            <a:off x="3860801" y="48942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099" name="Oval 139"/>
          <p:cNvSpPr>
            <a:spLocks noChangeArrowheads="1"/>
          </p:cNvSpPr>
          <p:nvPr/>
        </p:nvSpPr>
        <p:spPr bwMode="auto">
          <a:xfrm>
            <a:off x="4752976" y="48942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100" name="Oval 140"/>
          <p:cNvSpPr>
            <a:spLocks noChangeArrowheads="1"/>
          </p:cNvSpPr>
          <p:nvPr/>
        </p:nvSpPr>
        <p:spPr bwMode="auto">
          <a:xfrm>
            <a:off x="5648326" y="48942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101" name="Oval 141"/>
          <p:cNvSpPr>
            <a:spLocks noChangeArrowheads="1"/>
          </p:cNvSpPr>
          <p:nvPr/>
        </p:nvSpPr>
        <p:spPr bwMode="auto">
          <a:xfrm>
            <a:off x="6540501" y="48942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102" name="Oval 142"/>
          <p:cNvSpPr>
            <a:spLocks noChangeArrowheads="1"/>
          </p:cNvSpPr>
          <p:nvPr/>
        </p:nvSpPr>
        <p:spPr bwMode="auto">
          <a:xfrm>
            <a:off x="7432676" y="48942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103" name="Oval 143"/>
          <p:cNvSpPr>
            <a:spLocks noChangeArrowheads="1"/>
          </p:cNvSpPr>
          <p:nvPr/>
        </p:nvSpPr>
        <p:spPr bwMode="auto">
          <a:xfrm>
            <a:off x="8328026" y="4894263"/>
            <a:ext cx="163513" cy="163512"/>
          </a:xfrm>
          <a:prstGeom prst="ellipse">
            <a:avLst/>
          </a:prstGeom>
          <a:noFill/>
          <a:ln w="38100">
            <a:solidFill>
              <a:srgbClr val="000000"/>
            </a:solidFill>
            <a:round/>
            <a:headEnd/>
            <a:tailEnd/>
          </a:ln>
          <a:effectLst/>
        </p:spPr>
        <p:txBody>
          <a:bodyPr wrap="none" anchor="ctr"/>
          <a:lstStyle/>
          <a:p>
            <a:endParaRPr lang="en-IN">
              <a:solidFill>
                <a:prstClr val="black"/>
              </a:solidFill>
              <a:latin typeface="Calibri"/>
            </a:endParaRPr>
          </a:p>
        </p:txBody>
      </p:sp>
      <p:sp>
        <p:nvSpPr>
          <p:cNvPr id="41104" name="Text Box 144"/>
          <p:cNvSpPr txBox="1">
            <a:spLocks noChangeArrowheads="1"/>
          </p:cNvSpPr>
          <p:nvPr/>
        </p:nvSpPr>
        <p:spPr bwMode="auto">
          <a:xfrm>
            <a:off x="5014913" y="5573713"/>
            <a:ext cx="2017712" cy="641350"/>
          </a:xfrm>
          <a:prstGeom prst="rect">
            <a:avLst/>
          </a:prstGeom>
          <a:noFill/>
          <a:ln w="9525">
            <a:noFill/>
            <a:miter lim="800000"/>
            <a:headEnd/>
            <a:tailEnd/>
          </a:ln>
          <a:effectLst/>
        </p:spPr>
        <p:txBody>
          <a:bodyPr>
            <a:spAutoFit/>
          </a:bodyPr>
          <a:lstStyle/>
          <a:p>
            <a:pPr>
              <a:spcBef>
                <a:spcPct val="50000"/>
              </a:spcBef>
            </a:pPr>
            <a:r>
              <a:rPr lang="en-US" sz="3600" b="1">
                <a:solidFill>
                  <a:prstClr val="black"/>
                </a:solidFill>
                <a:latin typeface="Times New Roman" pitchFamily="18" charset="0"/>
              </a:rPr>
              <a:t>Acceptor</a:t>
            </a:r>
          </a:p>
        </p:txBody>
      </p:sp>
      <p:sp>
        <p:nvSpPr>
          <p:cNvPr id="41105" name="Oval 145"/>
          <p:cNvSpPr>
            <a:spLocks noChangeArrowheads="1"/>
          </p:cNvSpPr>
          <p:nvPr/>
        </p:nvSpPr>
        <p:spPr bwMode="auto">
          <a:xfrm>
            <a:off x="7434263" y="48926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106" name="Oval 146"/>
          <p:cNvSpPr>
            <a:spLocks noChangeArrowheads="1"/>
          </p:cNvSpPr>
          <p:nvPr/>
        </p:nvSpPr>
        <p:spPr bwMode="auto">
          <a:xfrm>
            <a:off x="6538913" y="48926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107" name="Oval 147"/>
          <p:cNvSpPr>
            <a:spLocks noChangeArrowheads="1"/>
          </p:cNvSpPr>
          <p:nvPr/>
        </p:nvSpPr>
        <p:spPr bwMode="auto">
          <a:xfrm>
            <a:off x="5643563" y="4892676"/>
            <a:ext cx="163512"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108" name="Oval 148"/>
          <p:cNvSpPr>
            <a:spLocks noChangeArrowheads="1"/>
          </p:cNvSpPr>
          <p:nvPr/>
        </p:nvSpPr>
        <p:spPr bwMode="auto">
          <a:xfrm>
            <a:off x="4752976" y="48926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sp>
        <p:nvSpPr>
          <p:cNvPr id="41109" name="Oval 149"/>
          <p:cNvSpPr>
            <a:spLocks noChangeArrowheads="1"/>
          </p:cNvSpPr>
          <p:nvPr/>
        </p:nvSpPr>
        <p:spPr bwMode="auto">
          <a:xfrm>
            <a:off x="3857626" y="4892676"/>
            <a:ext cx="163513" cy="163513"/>
          </a:xfrm>
          <a:prstGeom prst="ellipse">
            <a:avLst/>
          </a:prstGeom>
          <a:solidFill>
            <a:schemeClr val="tx2"/>
          </a:solidFill>
          <a:ln w="9525">
            <a:noFill/>
            <a:round/>
            <a:headEnd/>
            <a:tailEnd/>
          </a:ln>
          <a:effectLst/>
        </p:spPr>
        <p:txBody>
          <a:bodyPr wrap="none" anchor="ctr"/>
          <a:lstStyle/>
          <a:p>
            <a:endParaRPr lang="en-IN">
              <a:solidFill>
                <a:prstClr val="black"/>
              </a:solidFill>
              <a:latin typeface="Calibri"/>
            </a:endParaRPr>
          </a:p>
        </p:txBody>
      </p:sp>
      <p:graphicFrame>
        <p:nvGraphicFramePr>
          <p:cNvPr id="41110" name="Group 150"/>
          <p:cNvGraphicFramePr>
            <a:graphicFrameLocks noGrp="1"/>
          </p:cNvGraphicFramePr>
          <p:nvPr>
            <p:ph idx="1"/>
          </p:nvPr>
        </p:nvGraphicFramePr>
        <p:xfrm>
          <a:off x="1792288" y="2227264"/>
          <a:ext cx="1143000" cy="4175125"/>
        </p:xfrm>
        <a:graphic>
          <a:graphicData uri="http://schemas.openxmlformats.org/drawingml/2006/table">
            <a:tbl>
              <a:tblPr/>
              <a:tblGrid>
                <a:gridCol w="1143000">
                  <a:extLst>
                    <a:ext uri="{9D8B030D-6E8A-4147-A177-3AD203B41FA5}">
                      <a16:colId xmlns:a16="http://schemas.microsoft.com/office/drawing/2014/main" val="20000"/>
                    </a:ext>
                  </a:extLst>
                </a:gridCol>
              </a:tblGrid>
              <a:tr h="835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ru-RU" sz="4000" b="1" i="0" u="none" strike="noStrike" cap="none" normalizeH="0" baseline="0">
                          <a:ln>
                            <a:noFill/>
                          </a:ln>
                          <a:solidFill>
                            <a:schemeClr val="tx1"/>
                          </a:solidFill>
                          <a:effectLst/>
                          <a:latin typeface="Times New Roman" pitchFamily="18" charset="0"/>
                          <a:cs typeface="Times New Roman" pitchFamily="18" charset="0"/>
                        </a:rPr>
                        <a:t>ш</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5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ahoma" pitchFamily="34" charset="0"/>
                        </a:rPr>
                        <a:t>B</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5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ahoma" pitchFamily="34" charset="0"/>
                        </a:rPr>
                        <a:t>Al</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5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ahoma" pitchFamily="34" charset="0"/>
                        </a:rPr>
                        <a:t>Ga</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350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ahoma" pitchFamily="34" charset="0"/>
                        </a:rPr>
                        <a:t>In</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06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1070"/>
                                        </p:tgtEl>
                                        <p:attrNameLst>
                                          <p:attrName>style.visibility</p:attrName>
                                        </p:attrNameLst>
                                      </p:cBhvr>
                                      <p:to>
                                        <p:strVal val="visible"/>
                                      </p:to>
                                    </p:set>
                                  </p:childTnLst>
                                </p:cTn>
                              </p:par>
                              <p:par>
                                <p:cTn id="9" presetID="1" presetClass="exit" presetSubtype="0" fill="hold" grpId="1" nodeType="withEffect">
                                  <p:stCondLst>
                                    <p:cond delay="200"/>
                                  </p:stCondLst>
                                  <p:childTnLst>
                                    <p:set>
                                      <p:cBhvr>
                                        <p:cTn id="10" dur="1" fill="hold">
                                          <p:stCondLst>
                                            <p:cond delay="0"/>
                                          </p:stCondLst>
                                        </p:cTn>
                                        <p:tgtEl>
                                          <p:spTgt spid="41070"/>
                                        </p:tgtEl>
                                        <p:attrNameLst>
                                          <p:attrName>style.visibility</p:attrName>
                                        </p:attrNameLst>
                                      </p:cBhvr>
                                      <p:to>
                                        <p:strVal val="hidden"/>
                                      </p:to>
                                    </p:set>
                                  </p:childTnLst>
                                </p:cTn>
                              </p:par>
                              <p:par>
                                <p:cTn id="11" presetID="1" presetClass="entr" presetSubtype="0" fill="hold" grpId="0" nodeType="withEffect">
                                  <p:stCondLst>
                                    <p:cond delay="200"/>
                                  </p:stCondLst>
                                  <p:childTnLst>
                                    <p:set>
                                      <p:cBhvr>
                                        <p:cTn id="12" dur="1" fill="hold">
                                          <p:stCondLst>
                                            <p:cond delay="0"/>
                                          </p:stCondLst>
                                        </p:cTn>
                                        <p:tgtEl>
                                          <p:spTgt spid="41067"/>
                                        </p:tgtEl>
                                        <p:attrNameLst>
                                          <p:attrName>style.visibility</p:attrName>
                                        </p:attrNameLst>
                                      </p:cBhvr>
                                      <p:to>
                                        <p:strVal val="visible"/>
                                      </p:to>
                                    </p:set>
                                  </p:childTnLst>
                                </p:cTn>
                              </p:par>
                              <p:par>
                                <p:cTn id="13" presetID="1" presetClass="exit" presetSubtype="0" fill="hold" grpId="1" nodeType="withEffect">
                                  <p:stCondLst>
                                    <p:cond delay="400"/>
                                  </p:stCondLst>
                                  <p:childTnLst>
                                    <p:set>
                                      <p:cBhvr>
                                        <p:cTn id="14" dur="1" fill="hold">
                                          <p:stCondLst>
                                            <p:cond delay="0"/>
                                          </p:stCondLst>
                                        </p:cTn>
                                        <p:tgtEl>
                                          <p:spTgt spid="41067"/>
                                        </p:tgtEl>
                                        <p:attrNameLst>
                                          <p:attrName>style.visibility</p:attrName>
                                        </p:attrNameLst>
                                      </p:cBhvr>
                                      <p:to>
                                        <p:strVal val="hidden"/>
                                      </p:to>
                                    </p:set>
                                  </p:childTnLst>
                                </p:cTn>
                              </p:par>
                              <p:par>
                                <p:cTn id="15" presetID="1" presetClass="entr" presetSubtype="0" fill="hold" grpId="0" nodeType="withEffect">
                                  <p:stCondLst>
                                    <p:cond delay="400"/>
                                  </p:stCondLst>
                                  <p:childTnLst>
                                    <p:set>
                                      <p:cBhvr>
                                        <p:cTn id="16" dur="1" fill="hold">
                                          <p:stCondLst>
                                            <p:cond delay="0"/>
                                          </p:stCondLst>
                                        </p:cTn>
                                        <p:tgtEl>
                                          <p:spTgt spid="41066"/>
                                        </p:tgtEl>
                                        <p:attrNameLst>
                                          <p:attrName>style.visibility</p:attrName>
                                        </p:attrNameLst>
                                      </p:cBhvr>
                                      <p:to>
                                        <p:strVal val="visible"/>
                                      </p:to>
                                    </p:set>
                                  </p:childTnLst>
                                </p:cTn>
                              </p:par>
                              <p:par>
                                <p:cTn id="17" presetID="1" presetClass="exit" presetSubtype="0" fill="hold" grpId="1" nodeType="withEffect">
                                  <p:stCondLst>
                                    <p:cond delay="600"/>
                                  </p:stCondLst>
                                  <p:childTnLst>
                                    <p:set>
                                      <p:cBhvr>
                                        <p:cTn id="18" dur="1" fill="hold">
                                          <p:stCondLst>
                                            <p:cond delay="0"/>
                                          </p:stCondLst>
                                        </p:cTn>
                                        <p:tgtEl>
                                          <p:spTgt spid="41066"/>
                                        </p:tgtEl>
                                        <p:attrNameLst>
                                          <p:attrName>style.visibility</p:attrName>
                                        </p:attrNameLst>
                                      </p:cBhvr>
                                      <p:to>
                                        <p:strVal val="hidden"/>
                                      </p:to>
                                    </p:set>
                                  </p:childTnLst>
                                </p:cTn>
                              </p:par>
                              <p:par>
                                <p:cTn id="19" presetID="1" presetClass="entr" presetSubtype="0" fill="hold" grpId="0" nodeType="withEffect">
                                  <p:stCondLst>
                                    <p:cond delay="600"/>
                                  </p:stCondLst>
                                  <p:childTnLst>
                                    <p:set>
                                      <p:cBhvr>
                                        <p:cTn id="20" dur="1" fill="hold">
                                          <p:stCondLst>
                                            <p:cond delay="0"/>
                                          </p:stCondLst>
                                        </p:cTn>
                                        <p:tgtEl>
                                          <p:spTgt spid="41068"/>
                                        </p:tgtEl>
                                        <p:attrNameLst>
                                          <p:attrName>style.visibility</p:attrName>
                                        </p:attrNameLst>
                                      </p:cBhvr>
                                      <p:to>
                                        <p:strVal val="visible"/>
                                      </p:to>
                                    </p:set>
                                  </p:childTnLst>
                                </p:cTn>
                              </p:par>
                              <p:par>
                                <p:cTn id="21" presetID="1" presetClass="exit" presetSubtype="0" fill="hold" grpId="1" nodeType="withEffect">
                                  <p:stCondLst>
                                    <p:cond delay="700"/>
                                  </p:stCondLst>
                                  <p:childTnLst>
                                    <p:set>
                                      <p:cBhvr>
                                        <p:cTn id="22" dur="1" fill="hold">
                                          <p:stCondLst>
                                            <p:cond delay="0"/>
                                          </p:stCondLst>
                                        </p:cTn>
                                        <p:tgtEl>
                                          <p:spTgt spid="41068"/>
                                        </p:tgtEl>
                                        <p:attrNameLst>
                                          <p:attrName>style.visibility</p:attrName>
                                        </p:attrNameLst>
                                      </p:cBhvr>
                                      <p:to>
                                        <p:strVal val="hidden"/>
                                      </p:to>
                                    </p:set>
                                  </p:childTnLst>
                                </p:cTn>
                              </p:par>
                              <p:par>
                                <p:cTn id="23" presetID="1" presetClass="entr" presetSubtype="0" fill="hold" grpId="0" nodeType="withEffect">
                                  <p:stCondLst>
                                    <p:cond delay="700"/>
                                  </p:stCondLst>
                                  <p:childTnLst>
                                    <p:set>
                                      <p:cBhvr>
                                        <p:cTn id="24" dur="1" fill="hold">
                                          <p:stCondLst>
                                            <p:cond delay="0"/>
                                          </p:stCondLst>
                                        </p:cTn>
                                        <p:tgtEl>
                                          <p:spTgt spid="41069"/>
                                        </p:tgtEl>
                                        <p:attrNameLst>
                                          <p:attrName>style.visibility</p:attrName>
                                        </p:attrNameLst>
                                      </p:cBhvr>
                                      <p:to>
                                        <p:strVal val="visible"/>
                                      </p:to>
                                    </p:set>
                                  </p:childTnLst>
                                </p:cTn>
                              </p:par>
                              <p:par>
                                <p:cTn id="25" presetID="1" presetClass="exit" presetSubtype="0" fill="hold" grpId="1" nodeType="withEffect">
                                  <p:stCondLst>
                                    <p:cond delay="800"/>
                                  </p:stCondLst>
                                  <p:childTnLst>
                                    <p:set>
                                      <p:cBhvr>
                                        <p:cTn id="26" dur="1" fill="hold">
                                          <p:stCondLst>
                                            <p:cond delay="0"/>
                                          </p:stCondLst>
                                        </p:cTn>
                                        <p:tgtEl>
                                          <p:spTgt spid="41069"/>
                                        </p:tgtEl>
                                        <p:attrNameLst>
                                          <p:attrName>style.visibility</p:attrName>
                                        </p:attrNameLst>
                                      </p:cBhvr>
                                      <p:to>
                                        <p:strVal val="hidden"/>
                                      </p:to>
                                    </p:set>
                                  </p:childTnLst>
                                </p:cTn>
                              </p:par>
                              <p:par>
                                <p:cTn id="27" presetID="1" presetClass="entr" presetSubtype="0" fill="hold" grpId="0" nodeType="withEffect">
                                  <p:stCondLst>
                                    <p:cond delay="800"/>
                                  </p:stCondLst>
                                  <p:childTnLst>
                                    <p:set>
                                      <p:cBhvr>
                                        <p:cTn id="28" dur="1" fill="hold">
                                          <p:stCondLst>
                                            <p:cond delay="0"/>
                                          </p:stCondLst>
                                        </p:cTn>
                                        <p:tgtEl>
                                          <p:spTgt spid="41071"/>
                                        </p:tgtEl>
                                        <p:attrNameLst>
                                          <p:attrName>style.visibility</p:attrName>
                                        </p:attrNameLst>
                                      </p:cBhvr>
                                      <p:to>
                                        <p:strVal val="visible"/>
                                      </p:to>
                                    </p:set>
                                  </p:childTnLst>
                                </p:cTn>
                              </p:par>
                              <p:par>
                                <p:cTn id="29" presetID="1" presetClass="exit" presetSubtype="0" fill="hold" grpId="1" nodeType="withEffect">
                                  <p:stCondLst>
                                    <p:cond delay="900"/>
                                  </p:stCondLst>
                                  <p:childTnLst>
                                    <p:set>
                                      <p:cBhvr>
                                        <p:cTn id="30" dur="1" fill="hold">
                                          <p:stCondLst>
                                            <p:cond delay="0"/>
                                          </p:stCondLst>
                                        </p:cTn>
                                        <p:tgtEl>
                                          <p:spTgt spid="41071"/>
                                        </p:tgtEl>
                                        <p:attrNameLst>
                                          <p:attrName>style.visibility</p:attrName>
                                        </p:attrNameLst>
                                      </p:cBhvr>
                                      <p:to>
                                        <p:strVal val="hidden"/>
                                      </p:to>
                                    </p:set>
                                  </p:childTnLst>
                                </p:cTn>
                              </p:par>
                              <p:par>
                                <p:cTn id="31" presetID="1" presetClass="entr" presetSubtype="0" fill="hold" grpId="0" nodeType="withEffect">
                                  <p:stCondLst>
                                    <p:cond delay="900"/>
                                  </p:stCondLst>
                                  <p:childTnLst>
                                    <p:set>
                                      <p:cBhvr>
                                        <p:cTn id="32" dur="1" fill="hold">
                                          <p:stCondLst>
                                            <p:cond delay="0"/>
                                          </p:stCondLst>
                                        </p:cTn>
                                        <p:tgtEl>
                                          <p:spTgt spid="41072"/>
                                        </p:tgtEl>
                                        <p:attrNameLst>
                                          <p:attrName>style.visibility</p:attrName>
                                        </p:attrNameLst>
                                      </p:cBhvr>
                                      <p:to>
                                        <p:strVal val="visible"/>
                                      </p:to>
                                    </p:set>
                                  </p:childTnLst>
                                </p:cTn>
                              </p:par>
                              <p:par>
                                <p:cTn id="33" presetID="1" presetClass="exit" presetSubtype="0" fill="hold" grpId="1" nodeType="withEffect">
                                  <p:stCondLst>
                                    <p:cond delay="1000"/>
                                  </p:stCondLst>
                                  <p:childTnLst>
                                    <p:set>
                                      <p:cBhvr>
                                        <p:cTn id="34" dur="1" fill="hold">
                                          <p:stCondLst>
                                            <p:cond delay="0"/>
                                          </p:stCondLst>
                                        </p:cTn>
                                        <p:tgtEl>
                                          <p:spTgt spid="41072"/>
                                        </p:tgtEl>
                                        <p:attrNameLst>
                                          <p:attrName>style.visibility</p:attrName>
                                        </p:attrNameLst>
                                      </p:cBhvr>
                                      <p:to>
                                        <p:strVal val="hidden"/>
                                      </p:to>
                                    </p:set>
                                  </p:childTnLst>
                                </p:cTn>
                              </p:par>
                              <p:par>
                                <p:cTn id="35" presetID="1" presetClass="entr" presetSubtype="0" fill="hold" grpId="0" nodeType="withEffect">
                                  <p:stCondLst>
                                    <p:cond delay="1000"/>
                                  </p:stCondLst>
                                  <p:childTnLst>
                                    <p:set>
                                      <p:cBhvr>
                                        <p:cTn id="36" dur="1" fill="hold">
                                          <p:stCondLst>
                                            <p:cond delay="0"/>
                                          </p:stCondLst>
                                        </p:cTn>
                                        <p:tgtEl>
                                          <p:spTgt spid="41073"/>
                                        </p:tgtEl>
                                        <p:attrNameLst>
                                          <p:attrName>style.visibility</p:attrName>
                                        </p:attrNameLst>
                                      </p:cBhvr>
                                      <p:to>
                                        <p:strVal val="visible"/>
                                      </p:to>
                                    </p:set>
                                  </p:childTnLst>
                                </p:cTn>
                              </p:par>
                              <p:par>
                                <p:cTn id="37" presetID="1" presetClass="exit" presetSubtype="0" fill="hold" grpId="1" nodeType="withEffect">
                                  <p:stCondLst>
                                    <p:cond delay="1100"/>
                                  </p:stCondLst>
                                  <p:childTnLst>
                                    <p:set>
                                      <p:cBhvr>
                                        <p:cTn id="38" dur="1" fill="hold">
                                          <p:stCondLst>
                                            <p:cond delay="0"/>
                                          </p:stCondLst>
                                        </p:cTn>
                                        <p:tgtEl>
                                          <p:spTgt spid="41073"/>
                                        </p:tgtEl>
                                        <p:attrNameLst>
                                          <p:attrName>style.visibility</p:attrName>
                                        </p:attrNameLst>
                                      </p:cBhvr>
                                      <p:to>
                                        <p:strVal val="hidden"/>
                                      </p:to>
                                    </p:set>
                                  </p:childTnLst>
                                </p:cTn>
                              </p:par>
                              <p:par>
                                <p:cTn id="39" presetID="1" presetClass="entr" presetSubtype="0" fill="hold" grpId="0" nodeType="withEffect">
                                  <p:stCondLst>
                                    <p:cond delay="1100"/>
                                  </p:stCondLst>
                                  <p:childTnLst>
                                    <p:set>
                                      <p:cBhvr>
                                        <p:cTn id="40" dur="1" fill="hold">
                                          <p:stCondLst>
                                            <p:cond delay="0"/>
                                          </p:stCondLst>
                                        </p:cTn>
                                        <p:tgtEl>
                                          <p:spTgt spid="41074"/>
                                        </p:tgtEl>
                                        <p:attrNameLst>
                                          <p:attrName>style.visibility</p:attrName>
                                        </p:attrNameLst>
                                      </p:cBhvr>
                                      <p:to>
                                        <p:strVal val="visible"/>
                                      </p:to>
                                    </p:set>
                                  </p:childTnLst>
                                </p:cTn>
                              </p:par>
                              <p:par>
                                <p:cTn id="41" presetID="1" presetClass="exit" presetSubtype="0" fill="hold" grpId="1" nodeType="withEffect">
                                  <p:stCondLst>
                                    <p:cond delay="1200"/>
                                  </p:stCondLst>
                                  <p:childTnLst>
                                    <p:set>
                                      <p:cBhvr>
                                        <p:cTn id="42" dur="1" fill="hold">
                                          <p:stCondLst>
                                            <p:cond delay="0"/>
                                          </p:stCondLst>
                                        </p:cTn>
                                        <p:tgtEl>
                                          <p:spTgt spid="41074"/>
                                        </p:tgtEl>
                                        <p:attrNameLst>
                                          <p:attrName>style.visibility</p:attrName>
                                        </p:attrNameLst>
                                      </p:cBhvr>
                                      <p:to>
                                        <p:strVal val="hidden"/>
                                      </p:to>
                                    </p:set>
                                  </p:childTnLst>
                                </p:cTn>
                              </p:par>
                              <p:par>
                                <p:cTn id="43" presetID="1" presetClass="entr" presetSubtype="0" fill="hold" grpId="0" nodeType="withEffect">
                                  <p:stCondLst>
                                    <p:cond delay="1200"/>
                                  </p:stCondLst>
                                  <p:childTnLst>
                                    <p:set>
                                      <p:cBhvr>
                                        <p:cTn id="44" dur="1" fill="hold">
                                          <p:stCondLst>
                                            <p:cond delay="0"/>
                                          </p:stCondLst>
                                        </p:cTn>
                                        <p:tgtEl>
                                          <p:spTgt spid="41075"/>
                                        </p:tgtEl>
                                        <p:attrNameLst>
                                          <p:attrName>style.visibility</p:attrName>
                                        </p:attrNameLst>
                                      </p:cBhvr>
                                      <p:to>
                                        <p:strVal val="visible"/>
                                      </p:to>
                                    </p:set>
                                  </p:childTnLst>
                                </p:cTn>
                              </p:par>
                              <p:par>
                                <p:cTn id="45" presetID="1" presetClass="exit" presetSubtype="0" fill="hold" grpId="1" nodeType="withEffect">
                                  <p:stCondLst>
                                    <p:cond delay="1300"/>
                                  </p:stCondLst>
                                  <p:childTnLst>
                                    <p:set>
                                      <p:cBhvr>
                                        <p:cTn id="46" dur="1" fill="hold">
                                          <p:stCondLst>
                                            <p:cond delay="0"/>
                                          </p:stCondLst>
                                        </p:cTn>
                                        <p:tgtEl>
                                          <p:spTgt spid="41075"/>
                                        </p:tgtEl>
                                        <p:attrNameLst>
                                          <p:attrName>style.visibility</p:attrName>
                                        </p:attrNameLst>
                                      </p:cBhvr>
                                      <p:to>
                                        <p:strVal val="hidden"/>
                                      </p:to>
                                    </p:set>
                                  </p:childTnLst>
                                </p:cTn>
                              </p:par>
                              <p:par>
                                <p:cTn id="47" presetID="1" presetClass="entr" presetSubtype="0" fill="hold" grpId="0" nodeType="withEffect">
                                  <p:stCondLst>
                                    <p:cond delay="1300"/>
                                  </p:stCondLst>
                                  <p:childTnLst>
                                    <p:set>
                                      <p:cBhvr>
                                        <p:cTn id="48" dur="1" fill="hold">
                                          <p:stCondLst>
                                            <p:cond delay="0"/>
                                          </p:stCondLst>
                                        </p:cTn>
                                        <p:tgtEl>
                                          <p:spTgt spid="41076"/>
                                        </p:tgtEl>
                                        <p:attrNameLst>
                                          <p:attrName>style.visibility</p:attrName>
                                        </p:attrNameLst>
                                      </p:cBhvr>
                                      <p:to>
                                        <p:strVal val="visible"/>
                                      </p:to>
                                    </p:set>
                                  </p:childTnLst>
                                </p:cTn>
                              </p:par>
                              <p:par>
                                <p:cTn id="49" presetID="1" presetClass="exit" presetSubtype="0" fill="hold" grpId="1" nodeType="withEffect">
                                  <p:stCondLst>
                                    <p:cond delay="1400"/>
                                  </p:stCondLst>
                                  <p:childTnLst>
                                    <p:set>
                                      <p:cBhvr>
                                        <p:cTn id="50" dur="1" fill="hold">
                                          <p:stCondLst>
                                            <p:cond delay="0"/>
                                          </p:stCondLst>
                                        </p:cTn>
                                        <p:tgtEl>
                                          <p:spTgt spid="41076"/>
                                        </p:tgtEl>
                                        <p:attrNameLst>
                                          <p:attrName>style.visibility</p:attrName>
                                        </p:attrNameLst>
                                      </p:cBhvr>
                                      <p:to>
                                        <p:strVal val="hidden"/>
                                      </p:to>
                                    </p:set>
                                  </p:childTnLst>
                                </p:cTn>
                              </p:par>
                              <p:par>
                                <p:cTn id="51" presetID="64" presetClass="path" presetSubtype="0" fill="hold" grpId="0" nodeType="withEffect">
                                  <p:stCondLst>
                                    <p:cond delay="1400"/>
                                  </p:stCondLst>
                                  <p:childTnLst>
                                    <p:animMotion origin="layout" path="M 5.E-6 -1.48148E-6 L 5.E-6 -0.06412 " pathEditMode="relative" rAng="0" ptsTypes="AA">
                                      <p:cBhvr>
                                        <p:cTn id="52" dur="500" fill="hold"/>
                                        <p:tgtEl>
                                          <p:spTgt spid="41109"/>
                                        </p:tgtEl>
                                        <p:attrNameLst>
                                          <p:attrName>ppt_x</p:attrName>
                                          <p:attrName>ppt_y</p:attrName>
                                        </p:attrNameLst>
                                      </p:cBhvr>
                                      <p:rCtr x="0" y="-32"/>
                                    </p:animMotion>
                                  </p:childTnLst>
                                </p:cTn>
                              </p:par>
                              <p:par>
                                <p:cTn id="53" presetID="1" presetClass="entr" presetSubtype="0" fill="hold" grpId="0" nodeType="withEffect">
                                  <p:stCondLst>
                                    <p:cond delay="1400"/>
                                  </p:stCondLst>
                                  <p:childTnLst>
                                    <p:set>
                                      <p:cBhvr>
                                        <p:cTn id="54" dur="1" fill="hold">
                                          <p:stCondLst>
                                            <p:cond delay="0"/>
                                          </p:stCondLst>
                                        </p:cTn>
                                        <p:tgtEl>
                                          <p:spTgt spid="41077"/>
                                        </p:tgtEl>
                                        <p:attrNameLst>
                                          <p:attrName>style.visibility</p:attrName>
                                        </p:attrNameLst>
                                      </p:cBhvr>
                                      <p:to>
                                        <p:strVal val="visible"/>
                                      </p:to>
                                    </p:set>
                                  </p:childTnLst>
                                </p:cTn>
                              </p:par>
                              <p:par>
                                <p:cTn id="55" presetID="1" presetClass="exit" presetSubtype="0" fill="hold" grpId="1" nodeType="withEffect">
                                  <p:stCondLst>
                                    <p:cond delay="1500"/>
                                  </p:stCondLst>
                                  <p:childTnLst>
                                    <p:set>
                                      <p:cBhvr>
                                        <p:cTn id="56" dur="1" fill="hold">
                                          <p:stCondLst>
                                            <p:cond delay="0"/>
                                          </p:stCondLst>
                                        </p:cTn>
                                        <p:tgtEl>
                                          <p:spTgt spid="41077"/>
                                        </p:tgtEl>
                                        <p:attrNameLst>
                                          <p:attrName>style.visibility</p:attrName>
                                        </p:attrNameLst>
                                      </p:cBhvr>
                                      <p:to>
                                        <p:strVal val="hidden"/>
                                      </p:to>
                                    </p:set>
                                  </p:childTnLst>
                                </p:cTn>
                              </p:par>
                              <p:par>
                                <p:cTn id="57" presetID="1" presetClass="entr" presetSubtype="0" fill="hold" grpId="0" nodeType="withEffect">
                                  <p:stCondLst>
                                    <p:cond delay="1500"/>
                                  </p:stCondLst>
                                  <p:childTnLst>
                                    <p:set>
                                      <p:cBhvr>
                                        <p:cTn id="58" dur="1" fill="hold">
                                          <p:stCondLst>
                                            <p:cond delay="0"/>
                                          </p:stCondLst>
                                        </p:cTn>
                                        <p:tgtEl>
                                          <p:spTgt spid="41078"/>
                                        </p:tgtEl>
                                        <p:attrNameLst>
                                          <p:attrName>style.visibility</p:attrName>
                                        </p:attrNameLst>
                                      </p:cBhvr>
                                      <p:to>
                                        <p:strVal val="visible"/>
                                      </p:to>
                                    </p:set>
                                  </p:childTnLst>
                                </p:cTn>
                              </p:par>
                              <p:par>
                                <p:cTn id="59" presetID="1" presetClass="exit" presetSubtype="0" fill="hold" grpId="1" nodeType="withEffect">
                                  <p:stCondLst>
                                    <p:cond delay="1600"/>
                                  </p:stCondLst>
                                  <p:childTnLst>
                                    <p:set>
                                      <p:cBhvr>
                                        <p:cTn id="60" dur="1" fill="hold">
                                          <p:stCondLst>
                                            <p:cond delay="0"/>
                                          </p:stCondLst>
                                        </p:cTn>
                                        <p:tgtEl>
                                          <p:spTgt spid="41078"/>
                                        </p:tgtEl>
                                        <p:attrNameLst>
                                          <p:attrName>style.visibility</p:attrName>
                                        </p:attrNameLst>
                                      </p:cBhvr>
                                      <p:to>
                                        <p:strVal val="hidden"/>
                                      </p:to>
                                    </p:set>
                                  </p:childTnLst>
                                </p:cTn>
                              </p:par>
                              <p:par>
                                <p:cTn id="61" presetID="64" presetClass="path" presetSubtype="0" fill="hold" grpId="0" nodeType="withEffect">
                                  <p:stCondLst>
                                    <p:cond delay="1600"/>
                                  </p:stCondLst>
                                  <p:childTnLst>
                                    <p:animMotion origin="layout" path="M 5.E-6 -1.48148E-6 L 5.E-6 -0.06412 " pathEditMode="relative" rAng="0" ptsTypes="AA">
                                      <p:cBhvr>
                                        <p:cTn id="62" dur="500" fill="hold"/>
                                        <p:tgtEl>
                                          <p:spTgt spid="41107"/>
                                        </p:tgtEl>
                                        <p:attrNameLst>
                                          <p:attrName>ppt_x</p:attrName>
                                          <p:attrName>ppt_y</p:attrName>
                                        </p:attrNameLst>
                                      </p:cBhvr>
                                      <p:rCtr x="0" y="-32"/>
                                    </p:animMotion>
                                  </p:childTnLst>
                                </p:cTn>
                              </p:par>
                              <p:par>
                                <p:cTn id="63" presetID="1" presetClass="entr" presetSubtype="0" fill="hold" grpId="0" nodeType="withEffect">
                                  <p:stCondLst>
                                    <p:cond delay="1600"/>
                                  </p:stCondLst>
                                  <p:childTnLst>
                                    <p:set>
                                      <p:cBhvr>
                                        <p:cTn id="64" dur="1" fill="hold">
                                          <p:stCondLst>
                                            <p:cond delay="0"/>
                                          </p:stCondLst>
                                        </p:cTn>
                                        <p:tgtEl>
                                          <p:spTgt spid="41079"/>
                                        </p:tgtEl>
                                        <p:attrNameLst>
                                          <p:attrName>style.visibility</p:attrName>
                                        </p:attrNameLst>
                                      </p:cBhvr>
                                      <p:to>
                                        <p:strVal val="visible"/>
                                      </p:to>
                                    </p:set>
                                  </p:childTnLst>
                                </p:cTn>
                              </p:par>
                              <p:par>
                                <p:cTn id="65" presetID="1" presetClass="exit" presetSubtype="0" fill="hold" grpId="1" nodeType="withEffect">
                                  <p:stCondLst>
                                    <p:cond delay="1700"/>
                                  </p:stCondLst>
                                  <p:childTnLst>
                                    <p:set>
                                      <p:cBhvr>
                                        <p:cTn id="66" dur="1" fill="hold">
                                          <p:stCondLst>
                                            <p:cond delay="0"/>
                                          </p:stCondLst>
                                        </p:cTn>
                                        <p:tgtEl>
                                          <p:spTgt spid="41079"/>
                                        </p:tgtEl>
                                        <p:attrNameLst>
                                          <p:attrName>style.visibility</p:attrName>
                                        </p:attrNameLst>
                                      </p:cBhvr>
                                      <p:to>
                                        <p:strVal val="hidden"/>
                                      </p:to>
                                    </p:set>
                                  </p:childTnLst>
                                </p:cTn>
                              </p:par>
                              <p:par>
                                <p:cTn id="67" presetID="1" presetClass="entr" presetSubtype="0" fill="hold" grpId="0" nodeType="withEffect">
                                  <p:stCondLst>
                                    <p:cond delay="1700"/>
                                  </p:stCondLst>
                                  <p:childTnLst>
                                    <p:set>
                                      <p:cBhvr>
                                        <p:cTn id="68" dur="1" fill="hold">
                                          <p:stCondLst>
                                            <p:cond delay="0"/>
                                          </p:stCondLst>
                                        </p:cTn>
                                        <p:tgtEl>
                                          <p:spTgt spid="41081"/>
                                        </p:tgtEl>
                                        <p:attrNameLst>
                                          <p:attrName>style.visibility</p:attrName>
                                        </p:attrNameLst>
                                      </p:cBhvr>
                                      <p:to>
                                        <p:strVal val="visible"/>
                                      </p:to>
                                    </p:set>
                                  </p:childTnLst>
                                </p:cTn>
                              </p:par>
                              <p:par>
                                <p:cTn id="69" presetID="1" presetClass="exit" presetSubtype="0" fill="hold" grpId="1" nodeType="withEffect">
                                  <p:stCondLst>
                                    <p:cond delay="1800"/>
                                  </p:stCondLst>
                                  <p:childTnLst>
                                    <p:set>
                                      <p:cBhvr>
                                        <p:cTn id="70" dur="1" fill="hold">
                                          <p:stCondLst>
                                            <p:cond delay="0"/>
                                          </p:stCondLst>
                                        </p:cTn>
                                        <p:tgtEl>
                                          <p:spTgt spid="41081"/>
                                        </p:tgtEl>
                                        <p:attrNameLst>
                                          <p:attrName>style.visibility</p:attrName>
                                        </p:attrNameLst>
                                      </p:cBhvr>
                                      <p:to>
                                        <p:strVal val="hidden"/>
                                      </p:to>
                                    </p:set>
                                  </p:childTnLst>
                                </p:cTn>
                              </p:par>
                              <p:par>
                                <p:cTn id="71" presetID="64" presetClass="path" presetSubtype="0" fill="hold" grpId="0" nodeType="withEffect">
                                  <p:stCondLst>
                                    <p:cond delay="1800"/>
                                  </p:stCondLst>
                                  <p:childTnLst>
                                    <p:animMotion origin="layout" path="M 5.E-6 -1.48148E-6 L 5.E-6 -0.06412 " pathEditMode="relative" rAng="0" ptsTypes="AA">
                                      <p:cBhvr>
                                        <p:cTn id="72" dur="500" fill="hold"/>
                                        <p:tgtEl>
                                          <p:spTgt spid="41106"/>
                                        </p:tgtEl>
                                        <p:attrNameLst>
                                          <p:attrName>ppt_x</p:attrName>
                                          <p:attrName>ppt_y</p:attrName>
                                        </p:attrNameLst>
                                      </p:cBhvr>
                                      <p:rCtr x="0" y="-32"/>
                                    </p:animMotion>
                                  </p:childTnLst>
                                </p:cTn>
                              </p:par>
                              <p:par>
                                <p:cTn id="73" presetID="1" presetClass="entr" presetSubtype="0" fill="hold" grpId="0" nodeType="withEffect">
                                  <p:stCondLst>
                                    <p:cond delay="1800"/>
                                  </p:stCondLst>
                                  <p:childTnLst>
                                    <p:set>
                                      <p:cBhvr>
                                        <p:cTn id="74" dur="1" fill="hold">
                                          <p:stCondLst>
                                            <p:cond delay="0"/>
                                          </p:stCondLst>
                                        </p:cTn>
                                        <p:tgtEl>
                                          <p:spTgt spid="41082"/>
                                        </p:tgtEl>
                                        <p:attrNameLst>
                                          <p:attrName>style.visibility</p:attrName>
                                        </p:attrNameLst>
                                      </p:cBhvr>
                                      <p:to>
                                        <p:strVal val="visible"/>
                                      </p:to>
                                    </p:set>
                                  </p:childTnLst>
                                </p:cTn>
                              </p:par>
                              <p:par>
                                <p:cTn id="75" presetID="1" presetClass="exit" presetSubtype="0" fill="hold" grpId="1" nodeType="withEffect">
                                  <p:stCondLst>
                                    <p:cond delay="1900"/>
                                  </p:stCondLst>
                                  <p:childTnLst>
                                    <p:set>
                                      <p:cBhvr>
                                        <p:cTn id="76" dur="1" fill="hold">
                                          <p:stCondLst>
                                            <p:cond delay="0"/>
                                          </p:stCondLst>
                                        </p:cTn>
                                        <p:tgtEl>
                                          <p:spTgt spid="41082"/>
                                        </p:tgtEl>
                                        <p:attrNameLst>
                                          <p:attrName>style.visibility</p:attrName>
                                        </p:attrNameLst>
                                      </p:cBhvr>
                                      <p:to>
                                        <p:strVal val="hidden"/>
                                      </p:to>
                                    </p:set>
                                  </p:childTnLst>
                                </p:cTn>
                              </p:par>
                              <p:par>
                                <p:cTn id="77" presetID="1" presetClass="entr" presetSubtype="0" fill="hold" grpId="0" nodeType="withEffect">
                                  <p:stCondLst>
                                    <p:cond delay="1900"/>
                                  </p:stCondLst>
                                  <p:childTnLst>
                                    <p:set>
                                      <p:cBhvr>
                                        <p:cTn id="78" dur="1" fill="hold">
                                          <p:stCondLst>
                                            <p:cond delay="0"/>
                                          </p:stCondLst>
                                        </p:cTn>
                                        <p:tgtEl>
                                          <p:spTgt spid="41083"/>
                                        </p:tgtEl>
                                        <p:attrNameLst>
                                          <p:attrName>style.visibility</p:attrName>
                                        </p:attrNameLst>
                                      </p:cBhvr>
                                      <p:to>
                                        <p:strVal val="visible"/>
                                      </p:to>
                                    </p:set>
                                  </p:childTnLst>
                                </p:cTn>
                              </p:par>
                              <p:par>
                                <p:cTn id="79" presetID="1" presetClass="exit" presetSubtype="0" fill="hold" grpId="1" nodeType="withEffect">
                                  <p:stCondLst>
                                    <p:cond delay="2000"/>
                                  </p:stCondLst>
                                  <p:childTnLst>
                                    <p:set>
                                      <p:cBhvr>
                                        <p:cTn id="80" dur="1" fill="hold">
                                          <p:stCondLst>
                                            <p:cond delay="0"/>
                                          </p:stCondLst>
                                        </p:cTn>
                                        <p:tgtEl>
                                          <p:spTgt spid="41083"/>
                                        </p:tgtEl>
                                        <p:attrNameLst>
                                          <p:attrName>style.visibility</p:attrName>
                                        </p:attrNameLst>
                                      </p:cBhvr>
                                      <p:to>
                                        <p:strVal val="hidden"/>
                                      </p:to>
                                    </p:set>
                                  </p:childTnLst>
                                </p:cTn>
                              </p:par>
                              <p:par>
                                <p:cTn id="81" presetID="64" presetClass="path" presetSubtype="0" fill="hold" grpId="0" nodeType="withEffect">
                                  <p:stCondLst>
                                    <p:cond delay="2000"/>
                                  </p:stCondLst>
                                  <p:childTnLst>
                                    <p:animMotion origin="layout" path="M 5.E-6 -1.48148E-6 L 5.E-6 -0.06412 " pathEditMode="relative" rAng="0" ptsTypes="AA">
                                      <p:cBhvr>
                                        <p:cTn id="82" dur="500" fill="hold"/>
                                        <p:tgtEl>
                                          <p:spTgt spid="41094"/>
                                        </p:tgtEl>
                                        <p:attrNameLst>
                                          <p:attrName>ppt_x</p:attrName>
                                          <p:attrName>ppt_y</p:attrName>
                                        </p:attrNameLst>
                                      </p:cBhvr>
                                      <p:rCtr x="0" y="-32"/>
                                    </p:animMotion>
                                  </p:childTnLst>
                                </p:cTn>
                              </p:par>
                              <p:par>
                                <p:cTn id="83" presetID="1" presetClass="entr" presetSubtype="0" fill="hold" grpId="0" nodeType="withEffect">
                                  <p:stCondLst>
                                    <p:cond delay="2000"/>
                                  </p:stCondLst>
                                  <p:childTnLst>
                                    <p:set>
                                      <p:cBhvr>
                                        <p:cTn id="84" dur="1" fill="hold">
                                          <p:stCondLst>
                                            <p:cond delay="0"/>
                                          </p:stCondLst>
                                        </p:cTn>
                                        <p:tgtEl>
                                          <p:spTgt spid="41084"/>
                                        </p:tgtEl>
                                        <p:attrNameLst>
                                          <p:attrName>style.visibility</p:attrName>
                                        </p:attrNameLst>
                                      </p:cBhvr>
                                      <p:to>
                                        <p:strVal val="visible"/>
                                      </p:to>
                                    </p:set>
                                  </p:childTnLst>
                                </p:cTn>
                              </p:par>
                              <p:par>
                                <p:cTn id="85" presetID="1" presetClass="exit" presetSubtype="0" fill="hold" grpId="1" nodeType="withEffect">
                                  <p:stCondLst>
                                    <p:cond delay="2100"/>
                                  </p:stCondLst>
                                  <p:childTnLst>
                                    <p:set>
                                      <p:cBhvr>
                                        <p:cTn id="86" dur="1" fill="hold">
                                          <p:stCondLst>
                                            <p:cond delay="0"/>
                                          </p:stCondLst>
                                        </p:cTn>
                                        <p:tgtEl>
                                          <p:spTgt spid="41084"/>
                                        </p:tgtEl>
                                        <p:attrNameLst>
                                          <p:attrName>style.visibility</p:attrName>
                                        </p:attrNameLst>
                                      </p:cBhvr>
                                      <p:to>
                                        <p:strVal val="hidden"/>
                                      </p:to>
                                    </p:set>
                                  </p:childTnLst>
                                </p:cTn>
                              </p:par>
                              <p:par>
                                <p:cTn id="87" presetID="64" presetClass="path" presetSubtype="0" fill="hold" grpId="0" nodeType="withEffect">
                                  <p:stCondLst>
                                    <p:cond delay="2100"/>
                                  </p:stCondLst>
                                  <p:childTnLst>
                                    <p:animMotion origin="layout" path="M 5.E-6 -1.48148E-6 L 5.E-6 -0.06412 " pathEditMode="relative" rAng="0" ptsTypes="AA">
                                      <p:cBhvr>
                                        <p:cTn id="88" dur="500" fill="hold"/>
                                        <p:tgtEl>
                                          <p:spTgt spid="41108"/>
                                        </p:tgtEl>
                                        <p:attrNameLst>
                                          <p:attrName>ppt_x</p:attrName>
                                          <p:attrName>ppt_y</p:attrName>
                                        </p:attrNameLst>
                                      </p:cBhvr>
                                      <p:rCtr x="0" y="-32"/>
                                    </p:animMotion>
                                  </p:childTnLst>
                                </p:cTn>
                              </p:par>
                              <p:par>
                                <p:cTn id="89" presetID="1" presetClass="entr" presetSubtype="0" fill="hold" grpId="0" nodeType="withEffect">
                                  <p:stCondLst>
                                    <p:cond delay="2100"/>
                                  </p:stCondLst>
                                  <p:childTnLst>
                                    <p:set>
                                      <p:cBhvr>
                                        <p:cTn id="90" dur="1" fill="hold">
                                          <p:stCondLst>
                                            <p:cond delay="0"/>
                                          </p:stCondLst>
                                        </p:cTn>
                                        <p:tgtEl>
                                          <p:spTgt spid="41085"/>
                                        </p:tgtEl>
                                        <p:attrNameLst>
                                          <p:attrName>style.visibility</p:attrName>
                                        </p:attrNameLst>
                                      </p:cBhvr>
                                      <p:to>
                                        <p:strVal val="visible"/>
                                      </p:to>
                                    </p:set>
                                  </p:childTnLst>
                                </p:cTn>
                              </p:par>
                              <p:par>
                                <p:cTn id="91" presetID="1" presetClass="exit" presetSubtype="0" fill="hold" grpId="1" nodeType="withEffect">
                                  <p:stCondLst>
                                    <p:cond delay="2200"/>
                                  </p:stCondLst>
                                  <p:childTnLst>
                                    <p:set>
                                      <p:cBhvr>
                                        <p:cTn id="92" dur="1" fill="hold">
                                          <p:stCondLst>
                                            <p:cond delay="0"/>
                                          </p:stCondLst>
                                        </p:cTn>
                                        <p:tgtEl>
                                          <p:spTgt spid="41085"/>
                                        </p:tgtEl>
                                        <p:attrNameLst>
                                          <p:attrName>style.visibility</p:attrName>
                                        </p:attrNameLst>
                                      </p:cBhvr>
                                      <p:to>
                                        <p:strVal val="hidden"/>
                                      </p:to>
                                    </p:set>
                                  </p:childTnLst>
                                </p:cTn>
                              </p:par>
                              <p:par>
                                <p:cTn id="93" presetID="64" presetClass="path" presetSubtype="0" fill="hold" grpId="0" nodeType="withEffect">
                                  <p:stCondLst>
                                    <p:cond delay="2200"/>
                                  </p:stCondLst>
                                  <p:childTnLst>
                                    <p:animMotion origin="layout" path="M 5.E-6 -1.48148E-6 L 5.E-6 -0.06412 " pathEditMode="relative" rAng="0" ptsTypes="AA">
                                      <p:cBhvr>
                                        <p:cTn id="94" dur="500" fill="hold"/>
                                        <p:tgtEl>
                                          <p:spTgt spid="41105"/>
                                        </p:tgtEl>
                                        <p:attrNameLst>
                                          <p:attrName>ppt_x</p:attrName>
                                          <p:attrName>ppt_y</p:attrName>
                                        </p:attrNameLst>
                                      </p:cBhvr>
                                      <p:rCtr x="0" y="-32"/>
                                    </p:animMotion>
                                  </p:childTnLst>
                                </p:cTn>
                              </p:par>
                              <p:par>
                                <p:cTn id="95" presetID="1" presetClass="entr" presetSubtype="0" fill="hold" grpId="0" nodeType="withEffect">
                                  <p:stCondLst>
                                    <p:cond delay="2200"/>
                                  </p:stCondLst>
                                  <p:childTnLst>
                                    <p:set>
                                      <p:cBhvr>
                                        <p:cTn id="96" dur="1" fill="hold">
                                          <p:stCondLst>
                                            <p:cond delay="0"/>
                                          </p:stCondLst>
                                        </p:cTn>
                                        <p:tgtEl>
                                          <p:spTgt spid="41086"/>
                                        </p:tgtEl>
                                        <p:attrNameLst>
                                          <p:attrName>style.visibility</p:attrName>
                                        </p:attrNameLst>
                                      </p:cBhvr>
                                      <p:to>
                                        <p:strVal val="visible"/>
                                      </p:to>
                                    </p:set>
                                  </p:childTnLst>
                                </p:cTn>
                              </p:par>
                              <p:par>
                                <p:cTn id="97" presetID="1" presetClass="exit" presetSubtype="0" fill="hold" grpId="1" nodeType="withEffect">
                                  <p:stCondLst>
                                    <p:cond delay="2300"/>
                                  </p:stCondLst>
                                  <p:childTnLst>
                                    <p:set>
                                      <p:cBhvr>
                                        <p:cTn id="98" dur="1" fill="hold">
                                          <p:stCondLst>
                                            <p:cond delay="0"/>
                                          </p:stCondLst>
                                        </p:cTn>
                                        <p:tgtEl>
                                          <p:spTgt spid="41086"/>
                                        </p:tgtEl>
                                        <p:attrNameLst>
                                          <p:attrName>style.visibility</p:attrName>
                                        </p:attrNameLst>
                                      </p:cBhvr>
                                      <p:to>
                                        <p:strVal val="hidden"/>
                                      </p:to>
                                    </p:set>
                                  </p:childTnLst>
                                </p:cTn>
                              </p:par>
                              <p:par>
                                <p:cTn id="99" presetID="1" presetClass="entr" presetSubtype="0" fill="hold" grpId="0" nodeType="withEffect">
                                  <p:stCondLst>
                                    <p:cond delay="2300"/>
                                  </p:stCondLst>
                                  <p:childTnLst>
                                    <p:set>
                                      <p:cBhvr>
                                        <p:cTn id="100" dur="1" fill="hold">
                                          <p:stCondLst>
                                            <p:cond delay="0"/>
                                          </p:stCondLst>
                                        </p:cTn>
                                        <p:tgtEl>
                                          <p:spTgt spid="41080"/>
                                        </p:tgtEl>
                                        <p:attrNameLst>
                                          <p:attrName>style.visibility</p:attrName>
                                        </p:attrNameLst>
                                      </p:cBhvr>
                                      <p:to>
                                        <p:strVal val="visible"/>
                                      </p:to>
                                    </p:set>
                                  </p:childTnLst>
                                </p:cTn>
                              </p:par>
                            </p:childTnLst>
                          </p:cTn>
                        </p:par>
                        <p:par>
                          <p:cTn id="101" fill="hold">
                            <p:stCondLst>
                              <p:cond delay="2700"/>
                            </p:stCondLst>
                            <p:childTnLst>
                              <p:par>
                                <p:cTn id="102" presetID="9" presetClass="entr" presetSubtype="0" fill="hold" nodeType="afterEffect">
                                  <p:stCondLst>
                                    <p:cond delay="0"/>
                                  </p:stCondLst>
                                  <p:childTnLst>
                                    <p:set>
                                      <p:cBhvr>
                                        <p:cTn id="103" dur="1" fill="hold">
                                          <p:stCondLst>
                                            <p:cond delay="0"/>
                                          </p:stCondLst>
                                        </p:cTn>
                                        <p:tgtEl>
                                          <p:spTgt spid="41110"/>
                                        </p:tgtEl>
                                        <p:attrNameLst>
                                          <p:attrName>style.visibility</p:attrName>
                                        </p:attrNameLst>
                                      </p:cBhvr>
                                      <p:to>
                                        <p:strVal val="visible"/>
                                      </p:to>
                                    </p:set>
                                    <p:animEffect transition="in" filter="dissolve">
                                      <p:cBhvr>
                                        <p:cTn id="104" dur="500"/>
                                        <p:tgtEl>
                                          <p:spTgt spid="41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5" grpId="0"/>
      <p:bldP spid="41066" grpId="0"/>
      <p:bldP spid="41066" grpId="1"/>
      <p:bldP spid="41067" grpId="0"/>
      <p:bldP spid="41067" grpId="1"/>
      <p:bldP spid="41068" grpId="0"/>
      <p:bldP spid="41068" grpId="1"/>
      <p:bldP spid="41069" grpId="0"/>
      <p:bldP spid="41069" grpId="1"/>
      <p:bldP spid="41070" grpId="0"/>
      <p:bldP spid="41070" grpId="1"/>
      <p:bldP spid="41071" grpId="0"/>
      <p:bldP spid="41071" grpId="1"/>
      <p:bldP spid="41072" grpId="0"/>
      <p:bldP spid="41072" grpId="1"/>
      <p:bldP spid="41073" grpId="0"/>
      <p:bldP spid="41073" grpId="1"/>
      <p:bldP spid="41074" grpId="0"/>
      <p:bldP spid="41074" grpId="1"/>
      <p:bldP spid="41075" grpId="0"/>
      <p:bldP spid="41075" grpId="1"/>
      <p:bldP spid="41076" grpId="0"/>
      <p:bldP spid="41076" grpId="1"/>
      <p:bldP spid="41077" grpId="0"/>
      <p:bldP spid="41077" grpId="1"/>
      <p:bldP spid="41078" grpId="0"/>
      <p:bldP spid="41078" grpId="1"/>
      <p:bldP spid="41079" grpId="0"/>
      <p:bldP spid="41079" grpId="1"/>
      <p:bldP spid="41080" grpId="0"/>
      <p:bldP spid="41081" grpId="0"/>
      <p:bldP spid="41081" grpId="1"/>
      <p:bldP spid="41082" grpId="0"/>
      <p:bldP spid="41082" grpId="1"/>
      <p:bldP spid="41083" grpId="0"/>
      <p:bldP spid="41083" grpId="1"/>
      <p:bldP spid="41084" grpId="0"/>
      <p:bldP spid="41084" grpId="1"/>
      <p:bldP spid="41085" grpId="0"/>
      <p:bldP spid="41085" grpId="1"/>
      <p:bldP spid="41086" grpId="0"/>
      <p:bldP spid="41086" grpId="1"/>
      <p:bldP spid="41094" grpId="0" animBg="1"/>
      <p:bldP spid="41105" grpId="0" animBg="1"/>
      <p:bldP spid="41106" grpId="0" animBg="1"/>
      <p:bldP spid="41107" grpId="0" animBg="1"/>
      <p:bldP spid="41108" grpId="0" animBg="1"/>
      <p:bldP spid="4110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5"/>
          <p:cNvSpPr>
            <a:spLocks noGrp="1" noChangeArrowheads="1"/>
          </p:cNvSpPr>
          <p:nvPr>
            <p:ph type="title"/>
          </p:nvPr>
        </p:nvSpPr>
        <p:spPr/>
        <p:txBody>
          <a:bodyPr>
            <a:normAutofit fontScale="90000"/>
          </a:bodyPr>
          <a:lstStyle/>
          <a:p>
            <a:r>
              <a:rPr lang="en-GB"/>
              <a:t>Summary</a:t>
            </a:r>
            <a:br>
              <a:rPr lang="en-GB"/>
            </a:br>
            <a:endParaRPr lang="en-GB"/>
          </a:p>
        </p:txBody>
      </p:sp>
      <p:sp>
        <p:nvSpPr>
          <p:cNvPr id="41990" name="Rectangle 6"/>
          <p:cNvSpPr>
            <a:spLocks noGrp="1" noChangeArrowheads="1"/>
          </p:cNvSpPr>
          <p:nvPr>
            <p:ph type="body" idx="1"/>
          </p:nvPr>
        </p:nvSpPr>
        <p:spPr>
          <a:xfrm>
            <a:off x="1981200" y="1000109"/>
            <a:ext cx="8229600" cy="4525963"/>
          </a:xfrm>
        </p:spPr>
        <p:txBody>
          <a:bodyPr/>
          <a:lstStyle/>
          <a:p>
            <a:r>
              <a:rPr lang="en-GB" dirty="0"/>
              <a:t>In an N-type semiconductor, conduction is mainly due to electrons (negative charges)</a:t>
            </a:r>
          </a:p>
          <a:p>
            <a:r>
              <a:rPr lang="en-GB" dirty="0"/>
              <a:t>Positive charges (holes) are the minority carriers.</a:t>
            </a:r>
          </a:p>
          <a:p>
            <a:r>
              <a:rPr lang="en-GB" dirty="0"/>
              <a:t>In a P-type semiconductor, conduction is mainly due to holes (positive charges)</a:t>
            </a:r>
          </a:p>
          <a:p>
            <a:r>
              <a:rPr lang="en-GB" dirty="0"/>
              <a:t>Negative charges (electrons) are the minority carriers.</a:t>
            </a:r>
          </a:p>
          <a:p>
            <a:endParaRPr lang="en-GB"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1000124"/>
          </a:xfrm>
        </p:spPr>
        <p:txBody>
          <a:bodyPr>
            <a:normAutofit fontScale="90000"/>
          </a:bodyPr>
          <a:lstStyle/>
          <a:p>
            <a:r>
              <a:rPr lang="en-US" sz="3200" b="1" dirty="0">
                <a:solidFill>
                  <a:srgbClr val="FF0000"/>
                </a:solidFill>
              </a:rPr>
              <a:t>Intrinsic and Extrinsic (n-, p- type) Semiconductors</a:t>
            </a:r>
            <a:r>
              <a:rPr lang="en-US" sz="3200" dirty="0"/>
              <a:t> </a:t>
            </a:r>
            <a:endParaRPr lang="en-IN" sz="3200" dirty="0"/>
          </a:p>
        </p:txBody>
      </p:sp>
      <p:pic>
        <p:nvPicPr>
          <p:cNvPr id="8" name="Picture 5" descr="Figure3"/>
          <p:cNvPicPr>
            <a:picLocks noGrp="1" noChangeAspect="1" noChangeArrowheads="1"/>
          </p:cNvPicPr>
          <p:nvPr>
            <p:ph sz="half" idx="4294967295"/>
          </p:nvPr>
        </p:nvPicPr>
        <p:blipFill>
          <a:blip r:embed="rId2" cstate="print"/>
          <a:srcRect/>
          <a:stretch>
            <a:fillRect/>
          </a:stretch>
        </p:blipFill>
        <p:spPr>
          <a:xfrm>
            <a:off x="3833826" y="857232"/>
            <a:ext cx="4191000" cy="2514600"/>
          </a:xfrm>
          <a:prstGeom prst="rect">
            <a:avLst/>
          </a:prstGeom>
          <a:noFill/>
          <a:ln/>
        </p:spPr>
      </p:pic>
      <p:pic>
        <p:nvPicPr>
          <p:cNvPr id="9" name="Picture 6" descr="Figure5"/>
          <p:cNvPicPr>
            <a:picLocks noGrp="1" noChangeAspect="1" noChangeArrowheads="1"/>
          </p:cNvPicPr>
          <p:nvPr>
            <p:ph sz="half" idx="4294967295"/>
          </p:nvPr>
        </p:nvPicPr>
        <p:blipFill>
          <a:blip r:embed="rId3" cstate="print"/>
          <a:srcRect/>
          <a:stretch>
            <a:fillRect/>
          </a:stretch>
        </p:blipFill>
        <p:spPr>
          <a:xfrm>
            <a:off x="1952596" y="3643314"/>
            <a:ext cx="4191000" cy="2428892"/>
          </a:xfrm>
          <a:prstGeom prst="rect">
            <a:avLst/>
          </a:prstGeom>
          <a:noFill/>
          <a:ln/>
        </p:spPr>
      </p:pic>
      <p:pic>
        <p:nvPicPr>
          <p:cNvPr id="10" name="Picture 5" descr="Figure6"/>
          <p:cNvPicPr>
            <a:picLocks noGrp="1" noChangeAspect="1" noChangeArrowheads="1"/>
          </p:cNvPicPr>
          <p:nvPr>
            <p:ph sz="half" idx="4294967295"/>
          </p:nvPr>
        </p:nvPicPr>
        <p:blipFill>
          <a:blip r:embed="rId4" cstate="print"/>
          <a:srcRect/>
          <a:stretch>
            <a:fillRect/>
          </a:stretch>
        </p:blipFill>
        <p:spPr>
          <a:xfrm>
            <a:off x="6262718" y="3643315"/>
            <a:ext cx="4191000" cy="2212975"/>
          </a:xfrm>
          <a:prstGeom prst="rect">
            <a:avLst/>
          </a:prstGeom>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FF94F5CD-4793-4AD6-A18B-2C3307CC4D70}"/>
              </a:ext>
            </a:extLst>
          </p:cNvPr>
          <p:cNvSpPr>
            <a:spLocks noGrp="1" noChangeArrowheads="1"/>
          </p:cNvSpPr>
          <p:nvPr>
            <p:ph type="title"/>
          </p:nvPr>
        </p:nvSpPr>
        <p:spPr/>
        <p:txBody>
          <a:bodyPr/>
          <a:lstStyle/>
          <a:p>
            <a:pPr eaLnBrk="1" hangingPunct="1"/>
            <a:r>
              <a:rPr lang="en-US" altLang="en-US"/>
              <a:t>The Fermi Level</a:t>
            </a:r>
          </a:p>
        </p:txBody>
      </p:sp>
      <mc:AlternateContent xmlns:mc="http://schemas.openxmlformats.org/markup-compatibility/2006" xmlns:a14="http://schemas.microsoft.com/office/drawing/2010/main">
        <mc:Choice Requires="a14">
          <p:sp>
            <p:nvSpPr>
              <p:cNvPr id="1026" name="Object 3">
                <a:extLst>
                  <a:ext uri="{FF2B5EF4-FFF2-40B4-BE49-F238E27FC236}">
                    <a16:creationId xmlns:a16="http://schemas.microsoft.com/office/drawing/2014/main" id="{2D76D2E2-75EF-4978-B9D0-B5189468EA15}"/>
                  </a:ext>
                </a:extLst>
              </p:cNvPr>
              <p:cNvSpPr txBox="1">
                <a:spLocks noGrp="1"/>
              </p:cNvSpPr>
              <p:nvPr>
                <p:ph idx="1"/>
              </p:nvPr>
            </p:nvSpPr>
            <p:spPr bwMode="auto">
              <a:xfrm>
                <a:off x="3240089" y="1733550"/>
                <a:ext cx="4325937" cy="1652588"/>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𝑓</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𝐸</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1</m:t>
                          </m:r>
                        </m:num>
                        <m:den>
                          <m:r>
                            <a:rPr lang="en-IN" i="1">
                              <a:solidFill>
                                <a:srgbClr val="000000"/>
                              </a:solidFill>
                              <a:latin typeface="Cambria Math" panose="02040503050406030204" pitchFamily="18" charset="0"/>
                            </a:rPr>
                            <m:t>1+</m:t>
                          </m:r>
                          <m:sSup>
                            <m:sSupPr>
                              <m:ctrlPr>
                                <a:rPr lang="en-IN" i="1">
                                  <a:solidFill>
                                    <a:srgbClr val="000000"/>
                                  </a:solidFill>
                                  <a:latin typeface="Cambria Math" panose="02040503050406030204" pitchFamily="18" charset="0"/>
                                </a:rPr>
                              </m:ctrlPr>
                            </m:sSupPr>
                            <m:e>
                              <m:r>
                                <a:rPr lang="en-IN" i="1">
                                  <a:solidFill>
                                    <a:srgbClr val="000000"/>
                                  </a:solidFill>
                                  <a:latin typeface="Cambria Math" panose="02040503050406030204" pitchFamily="18" charset="0"/>
                                </a:rPr>
                                <m:t>𝑒</m:t>
                              </m:r>
                            </m:e>
                            <m:sup>
                              <m:f>
                                <m:fPr>
                                  <m:type m:val="skw"/>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𝐸</m:t>
                                  </m:r>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𝑓</m:t>
                                      </m:r>
                                    </m:sub>
                                  </m:sSub>
                                  <m:r>
                                    <a:rPr lang="en-IN" i="1">
                                      <a:solidFill>
                                        <a:srgbClr val="000000"/>
                                      </a:solidFill>
                                      <a:latin typeface="Cambria Math" panose="02040503050406030204" pitchFamily="18" charset="0"/>
                                    </a:rPr>
                                    <m:t>)</m:t>
                                  </m:r>
                                </m:num>
                                <m:den>
                                  <m:r>
                                    <a:rPr lang="en-IN" i="1">
                                      <a:solidFill>
                                        <a:srgbClr val="000000"/>
                                      </a:solidFill>
                                      <a:latin typeface="Cambria Math" panose="02040503050406030204" pitchFamily="18" charset="0"/>
                                    </a:rPr>
                                    <m:t>𝑘𝑇</m:t>
                                  </m:r>
                                </m:den>
                              </m:f>
                            </m:sup>
                          </m:sSup>
                        </m:den>
                      </m:f>
                    </m:oMath>
                  </m:oMathPara>
                </a14:m>
                <a:endParaRPr lang="en-IN"/>
              </a:p>
            </p:txBody>
          </p:sp>
        </mc:Choice>
        <mc:Fallback xmlns="">
          <p:sp>
            <p:nvSpPr>
              <p:cNvPr id="1026" name="Object 3">
                <a:extLst>
                  <a:ext uri="{FF2B5EF4-FFF2-40B4-BE49-F238E27FC236}">
                    <a16:creationId xmlns:a16="http://schemas.microsoft.com/office/drawing/2014/main" id="{2D76D2E2-75EF-4978-B9D0-B5189468EA15}"/>
                  </a:ext>
                </a:extLst>
              </p:cNvPr>
              <p:cNvSpPr txBox="1">
                <a:spLocks noRot="1" noChangeAspect="1" noMove="1" noResize="1" noEditPoints="1" noAdjustHandles="1" noChangeArrowheads="1" noChangeShapeType="1" noTextEdit="1"/>
              </p:cNvSpPr>
              <p:nvPr>
                <p:ph idx="1"/>
              </p:nvPr>
            </p:nvSpPr>
            <p:spPr bwMode="auto">
              <a:xfrm>
                <a:off x="3240089" y="1733550"/>
                <a:ext cx="4325937" cy="1652588"/>
              </a:xfrm>
              <a:prstGeom prst="rect">
                <a:avLst/>
              </a:prstGeom>
              <a:blipFill>
                <a:blip r:embed="rId2"/>
                <a:stretch>
                  <a:fillRect/>
                </a:stretch>
              </a:blipFill>
              <a:ln>
                <a:noFill/>
              </a:ln>
              <a:effectLst/>
            </p:spPr>
            <p:txBody>
              <a:bodyPr/>
              <a:lstStyle/>
              <a:p>
                <a:r>
                  <a:rPr lang="en-IN">
                    <a:noFill/>
                  </a:rPr>
                  <a:t> </a:t>
                </a:r>
              </a:p>
            </p:txBody>
          </p:sp>
        </mc:Fallback>
      </mc:AlternateContent>
      <p:sp>
        <p:nvSpPr>
          <p:cNvPr id="1029" name="Text Box 4">
            <a:extLst>
              <a:ext uri="{FF2B5EF4-FFF2-40B4-BE49-F238E27FC236}">
                <a16:creationId xmlns:a16="http://schemas.microsoft.com/office/drawing/2014/main" id="{CC14F17E-02CB-4F86-83BF-DD27B52A26C9}"/>
              </a:ext>
            </a:extLst>
          </p:cNvPr>
          <p:cNvSpPr txBox="1">
            <a:spLocks noChangeArrowheads="1"/>
          </p:cNvSpPr>
          <p:nvPr/>
        </p:nvSpPr>
        <p:spPr bwMode="auto">
          <a:xfrm>
            <a:off x="2508250" y="3803651"/>
            <a:ext cx="68072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buFont typeface="Wingdings" panose="05000000000000000000" pitchFamily="2" charset="2"/>
              <a:buChar char="n"/>
            </a:pPr>
            <a:r>
              <a:rPr lang="en-US" altLang="en-US" dirty="0">
                <a:solidFill>
                  <a:srgbClr val="000000"/>
                </a:solidFill>
              </a:rPr>
              <a:t>  </a:t>
            </a:r>
            <a:r>
              <a:rPr lang="en-US" altLang="en-US" i="1" dirty="0">
                <a:solidFill>
                  <a:srgbClr val="000000"/>
                </a:solidFill>
                <a:latin typeface="Times New Roman" panose="02020603050405020304" pitchFamily="18" charset="0"/>
                <a:cs typeface="Times New Roman" panose="02020603050405020304" pitchFamily="18" charset="0"/>
              </a:rPr>
              <a:t>k</a:t>
            </a:r>
            <a:r>
              <a:rPr lang="en-US" altLang="en-US" dirty="0">
                <a:solidFill>
                  <a:srgbClr val="000000"/>
                </a:solidFill>
              </a:rPr>
              <a:t>   : Boltzmann’s constant</a:t>
            </a:r>
          </a:p>
          <a:p>
            <a:pPr algn="just" eaLnBrk="1" fontAlgn="base" hangingPunct="1">
              <a:spcBef>
                <a:spcPct val="50000"/>
              </a:spcBef>
              <a:spcAft>
                <a:spcPct val="0"/>
              </a:spcAft>
              <a:buClr>
                <a:srgbClr val="3333CC"/>
              </a:buClr>
              <a:buSzPct val="60000"/>
              <a:buFont typeface="Wingdings" panose="05000000000000000000" pitchFamily="2" charset="2"/>
              <a:buChar char="n"/>
            </a:pPr>
            <a:r>
              <a:rPr lang="en-US" altLang="en-US" i="1" dirty="0">
                <a:solidFill>
                  <a:srgbClr val="000000"/>
                </a:solidFill>
                <a:latin typeface="Times New Roman" panose="02020603050405020304" pitchFamily="18" charset="0"/>
                <a:cs typeface="Times New Roman" panose="02020603050405020304" pitchFamily="18" charset="0"/>
              </a:rPr>
              <a:t>f(E)</a:t>
            </a:r>
            <a:r>
              <a:rPr lang="en-US" altLang="en-US" dirty="0">
                <a:solidFill>
                  <a:srgbClr val="000000"/>
                </a:solidFill>
              </a:rPr>
              <a:t> : Fermi-Dirac distribution function</a:t>
            </a:r>
          </a:p>
          <a:p>
            <a:pPr algn="just" eaLnBrk="1" fontAlgn="base" hangingPunct="1">
              <a:spcBef>
                <a:spcPct val="50000"/>
              </a:spcBef>
              <a:spcAft>
                <a:spcPct val="0"/>
              </a:spcAft>
              <a:buClr>
                <a:srgbClr val="3333CC"/>
              </a:buClr>
              <a:buSzPct val="60000"/>
              <a:buFont typeface="Wingdings" panose="05000000000000000000" pitchFamily="2" charset="2"/>
              <a:buChar char="n"/>
            </a:pPr>
            <a:r>
              <a:rPr lang="en-US" altLang="en-US" dirty="0">
                <a:solidFill>
                  <a:srgbClr val="000000"/>
                </a:solidFill>
              </a:rPr>
              <a:t>  </a:t>
            </a:r>
            <a:r>
              <a:rPr lang="en-US" altLang="en-US" i="1" dirty="0" err="1">
                <a:solidFill>
                  <a:srgbClr val="000000"/>
                </a:solidFill>
                <a:latin typeface="Times New Roman" panose="02020603050405020304" pitchFamily="18" charset="0"/>
                <a:cs typeface="Times New Roman" panose="02020603050405020304" pitchFamily="18" charset="0"/>
              </a:rPr>
              <a:t>E</a:t>
            </a:r>
            <a:r>
              <a:rPr lang="en-US" altLang="en-US" i="1" baseline="-25000" dirty="0" err="1">
                <a:solidFill>
                  <a:srgbClr val="000000"/>
                </a:solidFill>
                <a:latin typeface="Times New Roman" panose="02020603050405020304" pitchFamily="18" charset="0"/>
                <a:cs typeface="Times New Roman" panose="02020603050405020304" pitchFamily="18" charset="0"/>
              </a:rPr>
              <a:t>f</a:t>
            </a:r>
            <a:r>
              <a:rPr lang="en-US" altLang="en-US" dirty="0">
                <a:solidFill>
                  <a:srgbClr val="000000"/>
                </a:solidFill>
              </a:rPr>
              <a:t>  : Fermi level</a:t>
            </a:r>
            <a:endParaRPr lang="en-US" altLang="en-US" baseline="-250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2A29713-5495-407E-9A98-524F184A1EC6}"/>
              </a:ext>
            </a:extLst>
          </p:cNvPr>
          <p:cNvSpPr>
            <a:spLocks noGrp="1" noChangeArrowheads="1"/>
          </p:cNvSpPr>
          <p:nvPr>
            <p:ph type="title"/>
          </p:nvPr>
        </p:nvSpPr>
        <p:spPr>
          <a:xfrm>
            <a:off x="1981200" y="0"/>
            <a:ext cx="8229600" cy="1143000"/>
          </a:xfrm>
        </p:spPr>
        <p:txBody>
          <a:bodyPr/>
          <a:lstStyle/>
          <a:p>
            <a:pPr eaLnBrk="1" hangingPunct="1"/>
            <a:r>
              <a:rPr lang="en-US" altLang="en-US" sz="3200" b="1" dirty="0">
                <a:solidFill>
                  <a:srgbClr val="FF0000"/>
                </a:solidFill>
              </a:rPr>
              <a:t>Splitting of Atomic Levels in Carbon</a:t>
            </a:r>
          </a:p>
        </p:txBody>
      </p:sp>
      <p:pic>
        <p:nvPicPr>
          <p:cNvPr id="39941" name="Picture 1">
            <a:extLst>
              <a:ext uri="{FF2B5EF4-FFF2-40B4-BE49-F238E27FC236}">
                <a16:creationId xmlns:a16="http://schemas.microsoft.com/office/drawing/2014/main" id="{D3212B0A-7D7B-494F-8DB8-4A40BE6B4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439" y="1019176"/>
            <a:ext cx="7215187" cy="562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06AAE611-4391-4251-BCC8-294540F4CC44}"/>
              </a:ext>
            </a:extLst>
          </p:cNvPr>
          <p:cNvSpPr>
            <a:spLocks noGrp="1" noChangeArrowheads="1"/>
          </p:cNvSpPr>
          <p:nvPr>
            <p:ph type="title"/>
          </p:nvPr>
        </p:nvSpPr>
        <p:spPr/>
        <p:txBody>
          <a:bodyPr/>
          <a:lstStyle/>
          <a:p>
            <a:pPr eaLnBrk="1" hangingPunct="1"/>
            <a:r>
              <a:rPr lang="en-US" altLang="en-US"/>
              <a:t>3-3-1. The Fermi Level</a:t>
            </a:r>
          </a:p>
        </p:txBody>
      </p:sp>
      <mc:AlternateContent xmlns:mc="http://schemas.openxmlformats.org/markup-compatibility/2006" xmlns:a14="http://schemas.microsoft.com/office/drawing/2010/main">
        <mc:Choice Requires="a14">
          <p:sp>
            <p:nvSpPr>
              <p:cNvPr id="2050" name="Object 3">
                <a:extLst>
                  <a:ext uri="{FF2B5EF4-FFF2-40B4-BE49-F238E27FC236}">
                    <a16:creationId xmlns:a16="http://schemas.microsoft.com/office/drawing/2014/main" id="{D9685220-BC95-406E-A00D-780A4D9DDA9E}"/>
                  </a:ext>
                </a:extLst>
              </p:cNvPr>
              <p:cNvSpPr txBox="1">
                <a:spLocks noGrp="1"/>
              </p:cNvSpPr>
              <p:nvPr>
                <p:ph idx="1"/>
              </p:nvPr>
            </p:nvSpPr>
            <p:spPr bwMode="auto">
              <a:xfrm>
                <a:off x="3389314" y="2027238"/>
                <a:ext cx="5064125" cy="1147762"/>
              </a:xfrm>
              <a:prstGeom prst="rect">
                <a:avLst/>
              </a:prstGeom>
              <a:noFill/>
              <a:ln>
                <a:noFill/>
              </a:ln>
              <a:effectLst/>
            </p:spPr>
            <p:txBody>
              <a:bodyPr>
                <a:normAutofit fontScale="70000" lnSpcReduction="20000"/>
              </a:bodyPr>
              <a:lstStyle/>
              <a:p>
                <a:pPr>
                  <a:buNone/>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𝑓</m:t>
                      </m:r>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𝑓</m:t>
                          </m:r>
                        </m:sub>
                      </m:sSub>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1</m:t>
                          </m:r>
                        </m:num>
                        <m:den>
                          <m:r>
                            <a:rPr lang="en-IN" i="1">
                              <a:solidFill>
                                <a:srgbClr val="000000"/>
                              </a:solidFill>
                              <a:latin typeface="Cambria Math" panose="02040503050406030204" pitchFamily="18" charset="0"/>
                            </a:rPr>
                            <m:t>1+</m:t>
                          </m:r>
                          <m:sSup>
                            <m:sSupPr>
                              <m:ctrlPr>
                                <a:rPr lang="en-IN" i="1">
                                  <a:solidFill>
                                    <a:srgbClr val="000000"/>
                                  </a:solidFill>
                                  <a:latin typeface="Cambria Math" panose="02040503050406030204" pitchFamily="18" charset="0"/>
                                </a:rPr>
                              </m:ctrlPr>
                            </m:sSupPr>
                            <m:e>
                              <m:r>
                                <a:rPr lang="en-IN" i="1">
                                  <a:solidFill>
                                    <a:srgbClr val="000000"/>
                                  </a:solidFill>
                                  <a:latin typeface="Cambria Math" panose="02040503050406030204" pitchFamily="18" charset="0"/>
                                </a:rPr>
                                <m:t>𝑒</m:t>
                              </m:r>
                            </m:e>
                            <m:sup>
                              <m:f>
                                <m:fPr>
                                  <m:type m:val="skw"/>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𝑓</m:t>
                                      </m:r>
                                    </m:sub>
                                  </m:sSub>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𝑓</m:t>
                                      </m:r>
                                    </m:sub>
                                  </m:sSub>
                                  <m:r>
                                    <a:rPr lang="en-IN" i="1">
                                      <a:solidFill>
                                        <a:srgbClr val="000000"/>
                                      </a:solidFill>
                                      <a:latin typeface="Cambria Math" panose="02040503050406030204" pitchFamily="18" charset="0"/>
                                    </a:rPr>
                                    <m:t>)</m:t>
                                  </m:r>
                                </m:num>
                                <m:den>
                                  <m:r>
                                    <a:rPr lang="en-IN" i="1">
                                      <a:solidFill>
                                        <a:srgbClr val="000000"/>
                                      </a:solidFill>
                                      <a:latin typeface="Cambria Math" panose="02040503050406030204" pitchFamily="18" charset="0"/>
                                    </a:rPr>
                                    <m:t>𝑘𝑇</m:t>
                                  </m:r>
                                </m:den>
                              </m:f>
                            </m:sup>
                          </m:sSup>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1</m:t>
                          </m:r>
                        </m:num>
                        <m:den>
                          <m:r>
                            <a:rPr lang="en-IN" i="1">
                              <a:solidFill>
                                <a:srgbClr val="000000"/>
                              </a:solidFill>
                              <a:latin typeface="Cambria Math" panose="02040503050406030204" pitchFamily="18" charset="0"/>
                            </a:rPr>
                            <m:t>1+1</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1</m:t>
                          </m:r>
                        </m:num>
                        <m:den>
                          <m:r>
                            <a:rPr lang="en-IN" i="1">
                              <a:solidFill>
                                <a:srgbClr val="000000"/>
                              </a:solidFill>
                              <a:latin typeface="Cambria Math" panose="02040503050406030204" pitchFamily="18" charset="0"/>
                            </a:rPr>
                            <m:t>2</m:t>
                          </m:r>
                        </m:den>
                      </m:f>
                    </m:oMath>
                  </m:oMathPara>
                </a14:m>
                <a:endParaRPr lang="en-IN"/>
              </a:p>
            </p:txBody>
          </p:sp>
        </mc:Choice>
        <mc:Fallback xmlns="">
          <p:sp>
            <p:nvSpPr>
              <p:cNvPr id="2050" name="Object 3">
                <a:extLst>
                  <a:ext uri="{FF2B5EF4-FFF2-40B4-BE49-F238E27FC236}">
                    <a16:creationId xmlns:a16="http://schemas.microsoft.com/office/drawing/2014/main" id="{D9685220-BC95-406E-A00D-780A4D9DDA9E}"/>
                  </a:ext>
                </a:extLst>
              </p:cNvPr>
              <p:cNvSpPr txBox="1">
                <a:spLocks noRot="1" noChangeAspect="1" noMove="1" noResize="1" noEditPoints="1" noAdjustHandles="1" noChangeArrowheads="1" noChangeShapeType="1" noTextEdit="1"/>
              </p:cNvSpPr>
              <p:nvPr>
                <p:ph idx="1"/>
              </p:nvPr>
            </p:nvSpPr>
            <p:spPr bwMode="auto">
              <a:xfrm>
                <a:off x="3389314" y="2027238"/>
                <a:ext cx="5064125" cy="1147762"/>
              </a:xfrm>
              <a:prstGeom prst="rect">
                <a:avLst/>
              </a:prstGeom>
              <a:blipFill>
                <a:blip r:embed="rId2"/>
                <a:stretch>
                  <a:fillRect/>
                </a:stretch>
              </a:blipFill>
              <a:ln>
                <a:noFill/>
              </a:ln>
              <a:effectLst/>
            </p:spPr>
            <p:txBody>
              <a:bodyPr/>
              <a:lstStyle/>
              <a:p>
                <a:r>
                  <a:rPr lang="en-IN">
                    <a:noFill/>
                  </a:rPr>
                  <a:t> </a:t>
                </a:r>
              </a:p>
            </p:txBody>
          </p:sp>
        </mc:Fallback>
      </mc:AlternateContent>
      <p:grpSp>
        <p:nvGrpSpPr>
          <p:cNvPr id="2" name="Group 4">
            <a:extLst>
              <a:ext uri="{FF2B5EF4-FFF2-40B4-BE49-F238E27FC236}">
                <a16:creationId xmlns:a16="http://schemas.microsoft.com/office/drawing/2014/main" id="{0943A0E1-D051-480B-A7F6-EECF0BA206BA}"/>
              </a:ext>
            </a:extLst>
          </p:cNvPr>
          <p:cNvGrpSpPr>
            <a:grpSpLocks/>
          </p:cNvGrpSpPr>
          <p:nvPr/>
        </p:nvGrpSpPr>
        <p:grpSpPr bwMode="auto">
          <a:xfrm>
            <a:off x="3482976" y="4373563"/>
            <a:ext cx="4602163" cy="1568450"/>
            <a:chOff x="1234" y="2761"/>
            <a:chExt cx="2899" cy="988"/>
          </a:xfrm>
        </p:grpSpPr>
        <p:sp>
          <p:nvSpPr>
            <p:cNvPr id="2087" name="Line 5">
              <a:extLst>
                <a:ext uri="{FF2B5EF4-FFF2-40B4-BE49-F238E27FC236}">
                  <a16:creationId xmlns:a16="http://schemas.microsoft.com/office/drawing/2014/main" id="{D67C7140-4CD0-4CC3-924B-C7C7C2668F47}"/>
                </a:ext>
              </a:extLst>
            </p:cNvPr>
            <p:cNvSpPr>
              <a:spLocks noChangeShapeType="1"/>
            </p:cNvSpPr>
            <p:nvPr/>
          </p:nvSpPr>
          <p:spPr bwMode="auto">
            <a:xfrm>
              <a:off x="1234" y="2761"/>
              <a:ext cx="1454"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2088" name="Line 6">
              <a:extLst>
                <a:ext uri="{FF2B5EF4-FFF2-40B4-BE49-F238E27FC236}">
                  <a16:creationId xmlns:a16="http://schemas.microsoft.com/office/drawing/2014/main" id="{A8E5C870-2922-48F6-9630-0AB8E5961F10}"/>
                </a:ext>
              </a:extLst>
            </p:cNvPr>
            <p:cNvSpPr>
              <a:spLocks noChangeShapeType="1"/>
            </p:cNvSpPr>
            <p:nvPr/>
          </p:nvSpPr>
          <p:spPr bwMode="auto">
            <a:xfrm>
              <a:off x="2688" y="2761"/>
              <a:ext cx="0" cy="9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2089" name="Line 7">
              <a:extLst>
                <a:ext uri="{FF2B5EF4-FFF2-40B4-BE49-F238E27FC236}">
                  <a16:creationId xmlns:a16="http://schemas.microsoft.com/office/drawing/2014/main" id="{24F35432-F247-4DF8-9492-FB9BF1F55D08}"/>
                </a:ext>
              </a:extLst>
            </p:cNvPr>
            <p:cNvSpPr>
              <a:spLocks noChangeShapeType="1"/>
            </p:cNvSpPr>
            <p:nvPr/>
          </p:nvSpPr>
          <p:spPr bwMode="auto">
            <a:xfrm>
              <a:off x="2679" y="3749"/>
              <a:ext cx="1454"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grpSp>
      <p:grpSp>
        <p:nvGrpSpPr>
          <p:cNvPr id="3" name="Group 8">
            <a:extLst>
              <a:ext uri="{FF2B5EF4-FFF2-40B4-BE49-F238E27FC236}">
                <a16:creationId xmlns:a16="http://schemas.microsoft.com/office/drawing/2014/main" id="{D354A78F-4F59-4115-BC1F-286B844E8FBC}"/>
              </a:ext>
            </a:extLst>
          </p:cNvPr>
          <p:cNvGrpSpPr>
            <a:grpSpLocks/>
          </p:cNvGrpSpPr>
          <p:nvPr/>
        </p:nvGrpSpPr>
        <p:grpSpPr bwMode="auto">
          <a:xfrm>
            <a:off x="3468689" y="4387851"/>
            <a:ext cx="4619625" cy="1565275"/>
            <a:chOff x="1225" y="2770"/>
            <a:chExt cx="2910" cy="986"/>
          </a:xfrm>
        </p:grpSpPr>
        <p:sp>
          <p:nvSpPr>
            <p:cNvPr id="2083" name="Line 9">
              <a:extLst>
                <a:ext uri="{FF2B5EF4-FFF2-40B4-BE49-F238E27FC236}">
                  <a16:creationId xmlns:a16="http://schemas.microsoft.com/office/drawing/2014/main" id="{A1FADE9D-5AB8-4AB6-B6BD-2A0D3961D324}"/>
                </a:ext>
              </a:extLst>
            </p:cNvPr>
            <p:cNvSpPr>
              <a:spLocks noChangeShapeType="1"/>
            </p:cNvSpPr>
            <p:nvPr/>
          </p:nvSpPr>
          <p:spPr bwMode="auto">
            <a:xfrm>
              <a:off x="1225" y="2770"/>
              <a:ext cx="1128"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2084" name="Freeform 10">
              <a:extLst>
                <a:ext uri="{FF2B5EF4-FFF2-40B4-BE49-F238E27FC236}">
                  <a16:creationId xmlns:a16="http://schemas.microsoft.com/office/drawing/2014/main" id="{FDEC5214-902E-4477-A3AE-3C0FD94446D1}"/>
                </a:ext>
              </a:extLst>
            </p:cNvPr>
            <p:cNvSpPr>
              <a:spLocks/>
            </p:cNvSpPr>
            <p:nvPr/>
          </p:nvSpPr>
          <p:spPr bwMode="auto">
            <a:xfrm>
              <a:off x="2352" y="2772"/>
              <a:ext cx="330" cy="516"/>
            </a:xfrm>
            <a:custGeom>
              <a:avLst/>
              <a:gdLst>
                <a:gd name="T0" fmla="*/ 0 w 330"/>
                <a:gd name="T1" fmla="*/ 0 h 516"/>
                <a:gd name="T2" fmla="*/ 198 w 330"/>
                <a:gd name="T3" fmla="*/ 72 h 516"/>
                <a:gd name="T4" fmla="*/ 282 w 330"/>
                <a:gd name="T5" fmla="*/ 198 h 516"/>
                <a:gd name="T6" fmla="*/ 330 w 330"/>
                <a:gd name="T7" fmla="*/ 516 h 516"/>
                <a:gd name="T8" fmla="*/ 0 60000 65536"/>
                <a:gd name="T9" fmla="*/ 0 60000 65536"/>
                <a:gd name="T10" fmla="*/ 0 60000 65536"/>
                <a:gd name="T11" fmla="*/ 0 60000 65536"/>
                <a:gd name="T12" fmla="*/ 0 w 330"/>
                <a:gd name="T13" fmla="*/ 0 h 516"/>
                <a:gd name="T14" fmla="*/ 330 w 330"/>
                <a:gd name="T15" fmla="*/ 516 h 516"/>
              </a:gdLst>
              <a:ahLst/>
              <a:cxnLst>
                <a:cxn ang="T8">
                  <a:pos x="T0" y="T1"/>
                </a:cxn>
                <a:cxn ang="T9">
                  <a:pos x="T2" y="T3"/>
                </a:cxn>
                <a:cxn ang="T10">
                  <a:pos x="T4" y="T5"/>
                </a:cxn>
                <a:cxn ang="T11">
                  <a:pos x="T6" y="T7"/>
                </a:cxn>
              </a:cxnLst>
              <a:rect l="T12" t="T13" r="T14" b="T15"/>
              <a:pathLst>
                <a:path w="330" h="516">
                  <a:moveTo>
                    <a:pt x="0" y="0"/>
                  </a:moveTo>
                  <a:cubicBezTo>
                    <a:pt x="75" y="19"/>
                    <a:pt x="151" y="39"/>
                    <a:pt x="198" y="72"/>
                  </a:cubicBezTo>
                  <a:cubicBezTo>
                    <a:pt x="245" y="105"/>
                    <a:pt x="260" y="124"/>
                    <a:pt x="282" y="198"/>
                  </a:cubicBezTo>
                  <a:cubicBezTo>
                    <a:pt x="304" y="272"/>
                    <a:pt x="322" y="463"/>
                    <a:pt x="330" y="516"/>
                  </a:cubicBezTo>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2085" name="Freeform 11">
              <a:extLst>
                <a:ext uri="{FF2B5EF4-FFF2-40B4-BE49-F238E27FC236}">
                  <a16:creationId xmlns:a16="http://schemas.microsoft.com/office/drawing/2014/main" id="{A6275D57-7371-4A5A-A8C1-E6A035F2DC6F}"/>
                </a:ext>
              </a:extLst>
            </p:cNvPr>
            <p:cNvSpPr>
              <a:spLocks/>
            </p:cNvSpPr>
            <p:nvPr/>
          </p:nvSpPr>
          <p:spPr bwMode="auto">
            <a:xfrm rot="10652949">
              <a:off x="2682" y="3240"/>
              <a:ext cx="330" cy="516"/>
            </a:xfrm>
            <a:custGeom>
              <a:avLst/>
              <a:gdLst>
                <a:gd name="T0" fmla="*/ 0 w 330"/>
                <a:gd name="T1" fmla="*/ 0 h 516"/>
                <a:gd name="T2" fmla="*/ 198 w 330"/>
                <a:gd name="T3" fmla="*/ 72 h 516"/>
                <a:gd name="T4" fmla="*/ 282 w 330"/>
                <a:gd name="T5" fmla="*/ 198 h 516"/>
                <a:gd name="T6" fmla="*/ 330 w 330"/>
                <a:gd name="T7" fmla="*/ 516 h 516"/>
                <a:gd name="T8" fmla="*/ 0 60000 65536"/>
                <a:gd name="T9" fmla="*/ 0 60000 65536"/>
                <a:gd name="T10" fmla="*/ 0 60000 65536"/>
                <a:gd name="T11" fmla="*/ 0 60000 65536"/>
                <a:gd name="T12" fmla="*/ 0 w 330"/>
                <a:gd name="T13" fmla="*/ 0 h 516"/>
                <a:gd name="T14" fmla="*/ 330 w 330"/>
                <a:gd name="T15" fmla="*/ 516 h 516"/>
              </a:gdLst>
              <a:ahLst/>
              <a:cxnLst>
                <a:cxn ang="T8">
                  <a:pos x="T0" y="T1"/>
                </a:cxn>
                <a:cxn ang="T9">
                  <a:pos x="T2" y="T3"/>
                </a:cxn>
                <a:cxn ang="T10">
                  <a:pos x="T4" y="T5"/>
                </a:cxn>
                <a:cxn ang="T11">
                  <a:pos x="T6" y="T7"/>
                </a:cxn>
              </a:cxnLst>
              <a:rect l="T12" t="T13" r="T14" b="T15"/>
              <a:pathLst>
                <a:path w="330" h="516">
                  <a:moveTo>
                    <a:pt x="0" y="0"/>
                  </a:moveTo>
                  <a:cubicBezTo>
                    <a:pt x="75" y="19"/>
                    <a:pt x="151" y="39"/>
                    <a:pt x="198" y="72"/>
                  </a:cubicBezTo>
                  <a:cubicBezTo>
                    <a:pt x="245" y="105"/>
                    <a:pt x="260" y="124"/>
                    <a:pt x="282" y="198"/>
                  </a:cubicBezTo>
                  <a:cubicBezTo>
                    <a:pt x="304" y="272"/>
                    <a:pt x="322" y="463"/>
                    <a:pt x="330" y="516"/>
                  </a:cubicBezTo>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2086" name="Line 12">
              <a:extLst>
                <a:ext uri="{FF2B5EF4-FFF2-40B4-BE49-F238E27FC236}">
                  <a16:creationId xmlns:a16="http://schemas.microsoft.com/office/drawing/2014/main" id="{83BDA104-D789-4A24-87AE-F41FDD285BB9}"/>
                </a:ext>
              </a:extLst>
            </p:cNvPr>
            <p:cNvSpPr>
              <a:spLocks noChangeShapeType="1"/>
            </p:cNvSpPr>
            <p:nvPr/>
          </p:nvSpPr>
          <p:spPr bwMode="auto">
            <a:xfrm>
              <a:off x="3007" y="3748"/>
              <a:ext cx="1128"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grpSp>
      <p:grpSp>
        <p:nvGrpSpPr>
          <p:cNvPr id="4" name="Group 13">
            <a:extLst>
              <a:ext uri="{FF2B5EF4-FFF2-40B4-BE49-F238E27FC236}">
                <a16:creationId xmlns:a16="http://schemas.microsoft.com/office/drawing/2014/main" id="{47A23125-D761-4663-AF19-4CA9A3B60DE2}"/>
              </a:ext>
            </a:extLst>
          </p:cNvPr>
          <p:cNvGrpSpPr>
            <a:grpSpLocks/>
          </p:cNvGrpSpPr>
          <p:nvPr/>
        </p:nvGrpSpPr>
        <p:grpSpPr bwMode="auto">
          <a:xfrm>
            <a:off x="3476625" y="4381500"/>
            <a:ext cx="4686300" cy="1638300"/>
            <a:chOff x="1230" y="2730"/>
            <a:chExt cx="2952" cy="1032"/>
          </a:xfrm>
        </p:grpSpPr>
        <p:sp>
          <p:nvSpPr>
            <p:cNvPr id="2079" name="Freeform 14">
              <a:extLst>
                <a:ext uri="{FF2B5EF4-FFF2-40B4-BE49-F238E27FC236}">
                  <a16:creationId xmlns:a16="http://schemas.microsoft.com/office/drawing/2014/main" id="{A9D36DE9-5B8F-4195-AD6B-44ED6ECB3421}"/>
                </a:ext>
              </a:extLst>
            </p:cNvPr>
            <p:cNvSpPr>
              <a:spLocks/>
            </p:cNvSpPr>
            <p:nvPr/>
          </p:nvSpPr>
          <p:spPr bwMode="auto">
            <a:xfrm>
              <a:off x="2094" y="2730"/>
              <a:ext cx="588" cy="546"/>
            </a:xfrm>
            <a:custGeom>
              <a:avLst/>
              <a:gdLst>
                <a:gd name="T0" fmla="*/ 0 w 588"/>
                <a:gd name="T1" fmla="*/ 0 h 546"/>
                <a:gd name="T2" fmla="*/ 228 w 588"/>
                <a:gd name="T3" fmla="*/ 54 h 546"/>
                <a:gd name="T4" fmla="*/ 414 w 588"/>
                <a:gd name="T5" fmla="*/ 174 h 546"/>
                <a:gd name="T6" fmla="*/ 522 w 588"/>
                <a:gd name="T7" fmla="*/ 372 h 546"/>
                <a:gd name="T8" fmla="*/ 588 w 588"/>
                <a:gd name="T9" fmla="*/ 546 h 546"/>
                <a:gd name="T10" fmla="*/ 0 60000 65536"/>
                <a:gd name="T11" fmla="*/ 0 60000 65536"/>
                <a:gd name="T12" fmla="*/ 0 60000 65536"/>
                <a:gd name="T13" fmla="*/ 0 60000 65536"/>
                <a:gd name="T14" fmla="*/ 0 60000 65536"/>
                <a:gd name="T15" fmla="*/ 0 w 588"/>
                <a:gd name="T16" fmla="*/ 0 h 546"/>
                <a:gd name="T17" fmla="*/ 588 w 588"/>
                <a:gd name="T18" fmla="*/ 546 h 546"/>
              </a:gdLst>
              <a:ahLst/>
              <a:cxnLst>
                <a:cxn ang="T10">
                  <a:pos x="T0" y="T1"/>
                </a:cxn>
                <a:cxn ang="T11">
                  <a:pos x="T2" y="T3"/>
                </a:cxn>
                <a:cxn ang="T12">
                  <a:pos x="T4" y="T5"/>
                </a:cxn>
                <a:cxn ang="T13">
                  <a:pos x="T6" y="T7"/>
                </a:cxn>
                <a:cxn ang="T14">
                  <a:pos x="T8" y="T9"/>
                </a:cxn>
              </a:cxnLst>
              <a:rect l="T15" t="T16" r="T17" b="T18"/>
              <a:pathLst>
                <a:path w="588" h="546">
                  <a:moveTo>
                    <a:pt x="0" y="0"/>
                  </a:moveTo>
                  <a:cubicBezTo>
                    <a:pt x="79" y="12"/>
                    <a:pt x="159" y="25"/>
                    <a:pt x="228" y="54"/>
                  </a:cubicBezTo>
                  <a:cubicBezTo>
                    <a:pt x="297" y="83"/>
                    <a:pt x="365" y="121"/>
                    <a:pt x="414" y="174"/>
                  </a:cubicBezTo>
                  <a:cubicBezTo>
                    <a:pt x="463" y="227"/>
                    <a:pt x="493" y="310"/>
                    <a:pt x="522" y="372"/>
                  </a:cubicBezTo>
                  <a:cubicBezTo>
                    <a:pt x="551" y="434"/>
                    <a:pt x="577" y="517"/>
                    <a:pt x="588" y="546"/>
                  </a:cubicBez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2080" name="Freeform 15">
              <a:extLst>
                <a:ext uri="{FF2B5EF4-FFF2-40B4-BE49-F238E27FC236}">
                  <a16:creationId xmlns:a16="http://schemas.microsoft.com/office/drawing/2014/main" id="{A283B6CF-537C-460F-8E3D-0D8EF86DF9B6}"/>
                </a:ext>
              </a:extLst>
            </p:cNvPr>
            <p:cNvSpPr>
              <a:spLocks/>
            </p:cNvSpPr>
            <p:nvPr/>
          </p:nvSpPr>
          <p:spPr bwMode="auto">
            <a:xfrm rot="10217798">
              <a:off x="2718" y="3216"/>
              <a:ext cx="588" cy="546"/>
            </a:xfrm>
            <a:custGeom>
              <a:avLst/>
              <a:gdLst>
                <a:gd name="T0" fmla="*/ 0 w 588"/>
                <a:gd name="T1" fmla="*/ 0 h 546"/>
                <a:gd name="T2" fmla="*/ 228 w 588"/>
                <a:gd name="T3" fmla="*/ 54 h 546"/>
                <a:gd name="T4" fmla="*/ 414 w 588"/>
                <a:gd name="T5" fmla="*/ 174 h 546"/>
                <a:gd name="T6" fmla="*/ 522 w 588"/>
                <a:gd name="T7" fmla="*/ 372 h 546"/>
                <a:gd name="T8" fmla="*/ 588 w 588"/>
                <a:gd name="T9" fmla="*/ 546 h 546"/>
                <a:gd name="T10" fmla="*/ 0 60000 65536"/>
                <a:gd name="T11" fmla="*/ 0 60000 65536"/>
                <a:gd name="T12" fmla="*/ 0 60000 65536"/>
                <a:gd name="T13" fmla="*/ 0 60000 65536"/>
                <a:gd name="T14" fmla="*/ 0 60000 65536"/>
                <a:gd name="T15" fmla="*/ 0 w 588"/>
                <a:gd name="T16" fmla="*/ 0 h 546"/>
                <a:gd name="T17" fmla="*/ 588 w 588"/>
                <a:gd name="T18" fmla="*/ 546 h 546"/>
              </a:gdLst>
              <a:ahLst/>
              <a:cxnLst>
                <a:cxn ang="T10">
                  <a:pos x="T0" y="T1"/>
                </a:cxn>
                <a:cxn ang="T11">
                  <a:pos x="T2" y="T3"/>
                </a:cxn>
                <a:cxn ang="T12">
                  <a:pos x="T4" y="T5"/>
                </a:cxn>
                <a:cxn ang="T13">
                  <a:pos x="T6" y="T7"/>
                </a:cxn>
                <a:cxn ang="T14">
                  <a:pos x="T8" y="T9"/>
                </a:cxn>
              </a:cxnLst>
              <a:rect l="T15" t="T16" r="T17" b="T18"/>
              <a:pathLst>
                <a:path w="588" h="546">
                  <a:moveTo>
                    <a:pt x="0" y="0"/>
                  </a:moveTo>
                  <a:cubicBezTo>
                    <a:pt x="79" y="12"/>
                    <a:pt x="159" y="25"/>
                    <a:pt x="228" y="54"/>
                  </a:cubicBezTo>
                  <a:cubicBezTo>
                    <a:pt x="297" y="83"/>
                    <a:pt x="365" y="121"/>
                    <a:pt x="414" y="174"/>
                  </a:cubicBezTo>
                  <a:cubicBezTo>
                    <a:pt x="463" y="227"/>
                    <a:pt x="493" y="310"/>
                    <a:pt x="522" y="372"/>
                  </a:cubicBezTo>
                  <a:cubicBezTo>
                    <a:pt x="551" y="434"/>
                    <a:pt x="577" y="517"/>
                    <a:pt x="588" y="546"/>
                  </a:cubicBez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2081" name="Line 16">
              <a:extLst>
                <a:ext uri="{FF2B5EF4-FFF2-40B4-BE49-F238E27FC236}">
                  <a16:creationId xmlns:a16="http://schemas.microsoft.com/office/drawing/2014/main" id="{0F799C03-31EA-4125-8AB9-CCD9691B18C9}"/>
                </a:ext>
              </a:extLst>
            </p:cNvPr>
            <p:cNvSpPr>
              <a:spLocks noChangeShapeType="1"/>
            </p:cNvSpPr>
            <p:nvPr/>
          </p:nvSpPr>
          <p:spPr bwMode="auto">
            <a:xfrm flipH="1">
              <a:off x="1230" y="2730"/>
              <a:ext cx="864"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2082" name="Line 17">
              <a:extLst>
                <a:ext uri="{FF2B5EF4-FFF2-40B4-BE49-F238E27FC236}">
                  <a16:creationId xmlns:a16="http://schemas.microsoft.com/office/drawing/2014/main" id="{58510EB8-C7F5-4CBD-BD87-514B5EF0C2B0}"/>
                </a:ext>
              </a:extLst>
            </p:cNvPr>
            <p:cNvSpPr>
              <a:spLocks noChangeShapeType="1"/>
            </p:cNvSpPr>
            <p:nvPr/>
          </p:nvSpPr>
          <p:spPr bwMode="auto">
            <a:xfrm flipH="1">
              <a:off x="3318" y="3714"/>
              <a:ext cx="864"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grpSp>
      <p:grpSp>
        <p:nvGrpSpPr>
          <p:cNvPr id="5" name="Group 18">
            <a:extLst>
              <a:ext uri="{FF2B5EF4-FFF2-40B4-BE49-F238E27FC236}">
                <a16:creationId xmlns:a16="http://schemas.microsoft.com/office/drawing/2014/main" id="{D9D9EBEF-5D28-4F58-9562-88C360209553}"/>
              </a:ext>
            </a:extLst>
          </p:cNvPr>
          <p:cNvGrpSpPr>
            <a:grpSpLocks/>
          </p:cNvGrpSpPr>
          <p:nvPr/>
        </p:nvGrpSpPr>
        <p:grpSpPr bwMode="auto">
          <a:xfrm>
            <a:off x="2876550" y="3448051"/>
            <a:ext cx="6267450" cy="2957513"/>
            <a:chOff x="852" y="2172"/>
            <a:chExt cx="3948" cy="1863"/>
          </a:xfrm>
        </p:grpSpPr>
        <p:sp>
          <p:nvSpPr>
            <p:cNvPr id="2071" name="Line 19">
              <a:extLst>
                <a:ext uri="{FF2B5EF4-FFF2-40B4-BE49-F238E27FC236}">
                  <a16:creationId xmlns:a16="http://schemas.microsoft.com/office/drawing/2014/main" id="{0C2DB62B-3E21-4EE9-83BD-12E69DB11941}"/>
                </a:ext>
              </a:extLst>
            </p:cNvPr>
            <p:cNvSpPr>
              <a:spLocks noChangeShapeType="1"/>
            </p:cNvSpPr>
            <p:nvPr/>
          </p:nvSpPr>
          <p:spPr bwMode="auto">
            <a:xfrm flipV="1">
              <a:off x="1234" y="2496"/>
              <a:ext cx="0" cy="1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2072" name="Line 20">
              <a:extLst>
                <a:ext uri="{FF2B5EF4-FFF2-40B4-BE49-F238E27FC236}">
                  <a16:creationId xmlns:a16="http://schemas.microsoft.com/office/drawing/2014/main" id="{300166E0-015C-4D55-930F-7B292516F32C}"/>
                </a:ext>
              </a:extLst>
            </p:cNvPr>
            <p:cNvSpPr>
              <a:spLocks noChangeShapeType="1"/>
            </p:cNvSpPr>
            <p:nvPr/>
          </p:nvSpPr>
          <p:spPr bwMode="auto">
            <a:xfrm>
              <a:off x="1097" y="3749"/>
              <a:ext cx="34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2073" name="Text Box 21">
              <a:extLst>
                <a:ext uri="{FF2B5EF4-FFF2-40B4-BE49-F238E27FC236}">
                  <a16:creationId xmlns:a16="http://schemas.microsoft.com/office/drawing/2014/main" id="{3BB4B4D9-C492-430A-80DD-13DC617A1BE0}"/>
                </a:ext>
              </a:extLst>
            </p:cNvPr>
            <p:cNvSpPr txBox="1">
              <a:spLocks noChangeArrowheads="1"/>
            </p:cNvSpPr>
            <p:nvPr/>
          </p:nvSpPr>
          <p:spPr bwMode="auto">
            <a:xfrm>
              <a:off x="2562" y="3708"/>
              <a:ext cx="3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E</a:t>
              </a:r>
              <a:r>
                <a:rPr lang="en-US" altLang="en-US" baseline="-25000">
                  <a:solidFill>
                    <a:srgbClr val="000000"/>
                  </a:solidFill>
                  <a:latin typeface="Times New Roman" panose="02020603050405020304" pitchFamily="18" charset="0"/>
                </a:rPr>
                <a:t>f</a:t>
              </a:r>
            </a:p>
          </p:txBody>
        </p:sp>
        <p:sp>
          <p:nvSpPr>
            <p:cNvPr id="2074" name="Text Box 22">
              <a:extLst>
                <a:ext uri="{FF2B5EF4-FFF2-40B4-BE49-F238E27FC236}">
                  <a16:creationId xmlns:a16="http://schemas.microsoft.com/office/drawing/2014/main" id="{D9DB8AC9-6B30-4846-B568-8AFA44CE5E87}"/>
                </a:ext>
              </a:extLst>
            </p:cNvPr>
            <p:cNvSpPr txBox="1">
              <a:spLocks noChangeArrowheads="1"/>
            </p:cNvSpPr>
            <p:nvPr/>
          </p:nvSpPr>
          <p:spPr bwMode="auto">
            <a:xfrm>
              <a:off x="1026" y="2172"/>
              <a:ext cx="5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f(E)</a:t>
              </a:r>
              <a:endParaRPr lang="en-US" altLang="en-US" baseline="-25000">
                <a:solidFill>
                  <a:srgbClr val="000000"/>
                </a:solidFill>
                <a:latin typeface="Times New Roman" panose="02020603050405020304" pitchFamily="18" charset="0"/>
              </a:endParaRPr>
            </a:p>
          </p:txBody>
        </p:sp>
        <p:sp>
          <p:nvSpPr>
            <p:cNvPr id="2075" name="Text Box 23">
              <a:extLst>
                <a:ext uri="{FF2B5EF4-FFF2-40B4-BE49-F238E27FC236}">
                  <a16:creationId xmlns:a16="http://schemas.microsoft.com/office/drawing/2014/main" id="{A77A154F-5852-4F3B-89B2-3B84057809F0}"/>
                </a:ext>
              </a:extLst>
            </p:cNvPr>
            <p:cNvSpPr txBox="1">
              <a:spLocks noChangeArrowheads="1"/>
            </p:cNvSpPr>
            <p:nvPr/>
          </p:nvSpPr>
          <p:spPr bwMode="auto">
            <a:xfrm>
              <a:off x="1026" y="257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1</a:t>
              </a:r>
            </a:p>
          </p:txBody>
        </p:sp>
        <p:sp>
          <p:nvSpPr>
            <p:cNvPr id="2076" name="Text Box 24">
              <a:extLst>
                <a:ext uri="{FF2B5EF4-FFF2-40B4-BE49-F238E27FC236}">
                  <a16:creationId xmlns:a16="http://schemas.microsoft.com/office/drawing/2014/main" id="{3CA997B8-2E6C-4DA5-A4B4-080555AE7116}"/>
                </a:ext>
              </a:extLst>
            </p:cNvPr>
            <p:cNvSpPr txBox="1">
              <a:spLocks noChangeArrowheads="1"/>
            </p:cNvSpPr>
            <p:nvPr/>
          </p:nvSpPr>
          <p:spPr bwMode="auto">
            <a:xfrm>
              <a:off x="852" y="3126"/>
              <a:ext cx="4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1/2</a:t>
              </a:r>
            </a:p>
          </p:txBody>
        </p:sp>
        <p:sp>
          <p:nvSpPr>
            <p:cNvPr id="2077" name="Line 25">
              <a:extLst>
                <a:ext uri="{FF2B5EF4-FFF2-40B4-BE49-F238E27FC236}">
                  <a16:creationId xmlns:a16="http://schemas.microsoft.com/office/drawing/2014/main" id="{0068B9D7-0614-4721-A779-14B97114F46E}"/>
                </a:ext>
              </a:extLst>
            </p:cNvPr>
            <p:cNvSpPr>
              <a:spLocks noChangeShapeType="1"/>
            </p:cNvSpPr>
            <p:nvPr/>
          </p:nvSpPr>
          <p:spPr bwMode="auto">
            <a:xfrm flipH="1">
              <a:off x="1230" y="3312"/>
              <a:ext cx="1458"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2078" name="Text Box 26">
              <a:extLst>
                <a:ext uri="{FF2B5EF4-FFF2-40B4-BE49-F238E27FC236}">
                  <a16:creationId xmlns:a16="http://schemas.microsoft.com/office/drawing/2014/main" id="{040AA477-08EB-4E7F-9290-65FE047C99EF}"/>
                </a:ext>
              </a:extLst>
            </p:cNvPr>
            <p:cNvSpPr txBox="1">
              <a:spLocks noChangeArrowheads="1"/>
            </p:cNvSpPr>
            <p:nvPr/>
          </p:nvSpPr>
          <p:spPr bwMode="auto">
            <a:xfrm>
              <a:off x="4512" y="357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E</a:t>
              </a:r>
              <a:endParaRPr lang="en-US" altLang="en-US" baseline="-25000">
                <a:solidFill>
                  <a:srgbClr val="000000"/>
                </a:solidFill>
                <a:latin typeface="Times New Roman" panose="02020603050405020304" pitchFamily="18" charset="0"/>
              </a:endParaRPr>
            </a:p>
          </p:txBody>
        </p:sp>
      </p:grpSp>
      <p:sp>
        <p:nvSpPr>
          <p:cNvPr id="54299" name="Text Box 27">
            <a:extLst>
              <a:ext uri="{FF2B5EF4-FFF2-40B4-BE49-F238E27FC236}">
                <a16:creationId xmlns:a16="http://schemas.microsoft.com/office/drawing/2014/main" id="{8812D1E0-AED9-455F-804E-D5F87C91CA72}"/>
              </a:ext>
            </a:extLst>
          </p:cNvPr>
          <p:cNvSpPr txBox="1">
            <a:spLocks noChangeArrowheads="1"/>
          </p:cNvSpPr>
          <p:nvPr/>
        </p:nvSpPr>
        <p:spPr bwMode="auto">
          <a:xfrm>
            <a:off x="6638926" y="4419601"/>
            <a:ext cx="120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T=0</a:t>
            </a:r>
            <a:r>
              <a:rPr lang="en-US" altLang="en-US">
                <a:solidFill>
                  <a:srgbClr val="000000"/>
                </a:solidFill>
                <a:latin typeface="Trebuchet MS" panose="020B0603020202020204" pitchFamily="34" charset="0"/>
              </a:rPr>
              <a:t>º</a:t>
            </a:r>
            <a:r>
              <a:rPr lang="en-US" altLang="en-US">
                <a:solidFill>
                  <a:srgbClr val="000000"/>
                </a:solidFill>
                <a:latin typeface="Times New Roman" panose="02020603050405020304" pitchFamily="18" charset="0"/>
              </a:rPr>
              <a:t>K</a:t>
            </a:r>
            <a:endParaRPr lang="en-US" altLang="en-US" baseline="-25000">
              <a:solidFill>
                <a:srgbClr val="000000"/>
              </a:solidFill>
              <a:latin typeface="Times New Roman" panose="02020603050405020304" pitchFamily="18" charset="0"/>
            </a:endParaRPr>
          </a:p>
        </p:txBody>
      </p:sp>
      <p:sp>
        <p:nvSpPr>
          <p:cNvPr id="54300" name="Text Box 28">
            <a:extLst>
              <a:ext uri="{FF2B5EF4-FFF2-40B4-BE49-F238E27FC236}">
                <a16:creationId xmlns:a16="http://schemas.microsoft.com/office/drawing/2014/main" id="{2C097FEE-6F28-42B9-BB0B-88D1FFE74A82}"/>
              </a:ext>
            </a:extLst>
          </p:cNvPr>
          <p:cNvSpPr txBox="1">
            <a:spLocks noChangeArrowheads="1"/>
          </p:cNvSpPr>
          <p:nvPr/>
        </p:nvSpPr>
        <p:spPr bwMode="auto">
          <a:xfrm>
            <a:off x="6638926" y="4419601"/>
            <a:ext cx="1304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T</a:t>
            </a:r>
            <a:r>
              <a:rPr lang="en-US" altLang="en-US" baseline="-25000">
                <a:solidFill>
                  <a:srgbClr val="000000"/>
                </a:solidFill>
                <a:latin typeface="Times New Roman" panose="02020603050405020304" pitchFamily="18" charset="0"/>
              </a:rPr>
              <a:t>1</a:t>
            </a:r>
            <a:r>
              <a:rPr lang="en-US" altLang="en-US">
                <a:solidFill>
                  <a:srgbClr val="000000"/>
                </a:solidFill>
                <a:latin typeface="Times New Roman" panose="02020603050405020304" pitchFamily="18" charset="0"/>
              </a:rPr>
              <a:t>&gt;0</a:t>
            </a:r>
            <a:r>
              <a:rPr lang="en-US" altLang="en-US">
                <a:solidFill>
                  <a:srgbClr val="000000"/>
                </a:solidFill>
                <a:latin typeface="Trebuchet MS" panose="020B0603020202020204" pitchFamily="34" charset="0"/>
              </a:rPr>
              <a:t>º</a:t>
            </a:r>
            <a:r>
              <a:rPr lang="en-US" altLang="en-US">
                <a:solidFill>
                  <a:srgbClr val="000000"/>
                </a:solidFill>
                <a:latin typeface="Times New Roman" panose="02020603050405020304" pitchFamily="18" charset="0"/>
              </a:rPr>
              <a:t>K</a:t>
            </a:r>
            <a:endParaRPr lang="en-US" altLang="en-US" baseline="-25000">
              <a:solidFill>
                <a:srgbClr val="000000"/>
              </a:solidFill>
              <a:latin typeface="Times New Roman" panose="02020603050405020304" pitchFamily="18" charset="0"/>
            </a:endParaRPr>
          </a:p>
        </p:txBody>
      </p:sp>
      <p:sp>
        <p:nvSpPr>
          <p:cNvPr id="54301" name="Text Box 29">
            <a:extLst>
              <a:ext uri="{FF2B5EF4-FFF2-40B4-BE49-F238E27FC236}">
                <a16:creationId xmlns:a16="http://schemas.microsoft.com/office/drawing/2014/main" id="{59AE3D59-3BC3-4D72-9683-C6B349BC8E8A}"/>
              </a:ext>
            </a:extLst>
          </p:cNvPr>
          <p:cNvSpPr txBox="1">
            <a:spLocks noChangeArrowheads="1"/>
          </p:cNvSpPr>
          <p:nvPr/>
        </p:nvSpPr>
        <p:spPr bwMode="auto">
          <a:xfrm>
            <a:off x="6638926" y="4419601"/>
            <a:ext cx="120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T</a:t>
            </a:r>
            <a:r>
              <a:rPr lang="en-US" altLang="en-US" baseline="-25000">
                <a:solidFill>
                  <a:srgbClr val="000000"/>
                </a:solidFill>
                <a:latin typeface="Times New Roman" panose="02020603050405020304" pitchFamily="18" charset="0"/>
              </a:rPr>
              <a:t>2</a:t>
            </a:r>
            <a:r>
              <a:rPr lang="en-US" altLang="en-US">
                <a:solidFill>
                  <a:srgbClr val="000000"/>
                </a:solidFill>
                <a:latin typeface="Times New Roman" panose="02020603050405020304" pitchFamily="18" charset="0"/>
              </a:rPr>
              <a:t>&gt;T</a:t>
            </a:r>
            <a:r>
              <a:rPr lang="en-US" altLang="en-US" baseline="-25000">
                <a:solidFill>
                  <a:srgbClr val="000000"/>
                </a:solidFill>
                <a:latin typeface="Times New Roman" panose="02020603050405020304" pitchFamily="18" charset="0"/>
              </a:rPr>
              <a:t>1</a:t>
            </a:r>
          </a:p>
        </p:txBody>
      </p:sp>
      <p:grpSp>
        <p:nvGrpSpPr>
          <p:cNvPr id="6" name="Group 30">
            <a:extLst>
              <a:ext uri="{FF2B5EF4-FFF2-40B4-BE49-F238E27FC236}">
                <a16:creationId xmlns:a16="http://schemas.microsoft.com/office/drawing/2014/main" id="{11A43989-08D9-4D7B-AC9D-95782AB174E0}"/>
              </a:ext>
            </a:extLst>
          </p:cNvPr>
          <p:cNvGrpSpPr>
            <a:grpSpLocks/>
          </p:cNvGrpSpPr>
          <p:nvPr/>
        </p:nvGrpSpPr>
        <p:grpSpPr bwMode="auto">
          <a:xfrm>
            <a:off x="3265488" y="3962400"/>
            <a:ext cx="5486400" cy="2133600"/>
            <a:chOff x="1433" y="1350"/>
            <a:chExt cx="3456" cy="1344"/>
          </a:xfrm>
        </p:grpSpPr>
        <p:sp>
          <p:nvSpPr>
            <p:cNvPr id="2063" name="Line 31">
              <a:extLst>
                <a:ext uri="{FF2B5EF4-FFF2-40B4-BE49-F238E27FC236}">
                  <a16:creationId xmlns:a16="http://schemas.microsoft.com/office/drawing/2014/main" id="{82851DBE-C500-4833-A513-A0F64CFE1962}"/>
                </a:ext>
              </a:extLst>
            </p:cNvPr>
            <p:cNvSpPr>
              <a:spLocks noChangeShapeType="1"/>
            </p:cNvSpPr>
            <p:nvPr/>
          </p:nvSpPr>
          <p:spPr bwMode="auto">
            <a:xfrm flipV="1">
              <a:off x="1570" y="1350"/>
              <a:ext cx="0" cy="1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2064" name="Line 32">
              <a:extLst>
                <a:ext uri="{FF2B5EF4-FFF2-40B4-BE49-F238E27FC236}">
                  <a16:creationId xmlns:a16="http://schemas.microsoft.com/office/drawing/2014/main" id="{8D49E8A5-A9D9-4C7C-81E3-8465FAEFFDD9}"/>
                </a:ext>
              </a:extLst>
            </p:cNvPr>
            <p:cNvSpPr>
              <a:spLocks noChangeShapeType="1"/>
            </p:cNvSpPr>
            <p:nvPr/>
          </p:nvSpPr>
          <p:spPr bwMode="auto">
            <a:xfrm>
              <a:off x="1433" y="2603"/>
              <a:ext cx="34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2065" name="Line 33">
              <a:extLst>
                <a:ext uri="{FF2B5EF4-FFF2-40B4-BE49-F238E27FC236}">
                  <a16:creationId xmlns:a16="http://schemas.microsoft.com/office/drawing/2014/main" id="{80AA9C9C-0C6D-4FD0-8262-AEF306545CC7}"/>
                </a:ext>
              </a:extLst>
            </p:cNvPr>
            <p:cNvSpPr>
              <a:spLocks noChangeShapeType="1"/>
            </p:cNvSpPr>
            <p:nvPr/>
          </p:nvSpPr>
          <p:spPr bwMode="auto">
            <a:xfrm flipH="1">
              <a:off x="1566" y="2166"/>
              <a:ext cx="1458"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grpSp>
          <p:nvGrpSpPr>
            <p:cNvPr id="2066" name="Group 34">
              <a:extLst>
                <a:ext uri="{FF2B5EF4-FFF2-40B4-BE49-F238E27FC236}">
                  <a16:creationId xmlns:a16="http://schemas.microsoft.com/office/drawing/2014/main" id="{74F462D2-A6A8-4774-B71E-A7A1F6008775}"/>
                </a:ext>
              </a:extLst>
            </p:cNvPr>
            <p:cNvGrpSpPr>
              <a:grpSpLocks/>
            </p:cNvGrpSpPr>
            <p:nvPr/>
          </p:nvGrpSpPr>
          <p:grpSpPr bwMode="auto">
            <a:xfrm>
              <a:off x="1566" y="1614"/>
              <a:ext cx="2952" cy="1032"/>
              <a:chOff x="1230" y="2730"/>
              <a:chExt cx="2952" cy="1032"/>
            </a:xfrm>
          </p:grpSpPr>
          <p:sp>
            <p:nvSpPr>
              <p:cNvPr id="2067" name="Freeform 35">
                <a:extLst>
                  <a:ext uri="{FF2B5EF4-FFF2-40B4-BE49-F238E27FC236}">
                    <a16:creationId xmlns:a16="http://schemas.microsoft.com/office/drawing/2014/main" id="{36C4ACC4-8193-42B1-9EB9-D22C21F5B602}"/>
                  </a:ext>
                </a:extLst>
              </p:cNvPr>
              <p:cNvSpPr>
                <a:spLocks/>
              </p:cNvSpPr>
              <p:nvPr/>
            </p:nvSpPr>
            <p:spPr bwMode="auto">
              <a:xfrm>
                <a:off x="2094" y="2730"/>
                <a:ext cx="588" cy="546"/>
              </a:xfrm>
              <a:custGeom>
                <a:avLst/>
                <a:gdLst>
                  <a:gd name="T0" fmla="*/ 0 w 588"/>
                  <a:gd name="T1" fmla="*/ 0 h 546"/>
                  <a:gd name="T2" fmla="*/ 228 w 588"/>
                  <a:gd name="T3" fmla="*/ 54 h 546"/>
                  <a:gd name="T4" fmla="*/ 414 w 588"/>
                  <a:gd name="T5" fmla="*/ 174 h 546"/>
                  <a:gd name="T6" fmla="*/ 522 w 588"/>
                  <a:gd name="T7" fmla="*/ 372 h 546"/>
                  <a:gd name="T8" fmla="*/ 588 w 588"/>
                  <a:gd name="T9" fmla="*/ 546 h 546"/>
                  <a:gd name="T10" fmla="*/ 0 60000 65536"/>
                  <a:gd name="T11" fmla="*/ 0 60000 65536"/>
                  <a:gd name="T12" fmla="*/ 0 60000 65536"/>
                  <a:gd name="T13" fmla="*/ 0 60000 65536"/>
                  <a:gd name="T14" fmla="*/ 0 60000 65536"/>
                  <a:gd name="T15" fmla="*/ 0 w 588"/>
                  <a:gd name="T16" fmla="*/ 0 h 546"/>
                  <a:gd name="T17" fmla="*/ 588 w 588"/>
                  <a:gd name="T18" fmla="*/ 546 h 546"/>
                </a:gdLst>
                <a:ahLst/>
                <a:cxnLst>
                  <a:cxn ang="T10">
                    <a:pos x="T0" y="T1"/>
                  </a:cxn>
                  <a:cxn ang="T11">
                    <a:pos x="T2" y="T3"/>
                  </a:cxn>
                  <a:cxn ang="T12">
                    <a:pos x="T4" y="T5"/>
                  </a:cxn>
                  <a:cxn ang="T13">
                    <a:pos x="T6" y="T7"/>
                  </a:cxn>
                  <a:cxn ang="T14">
                    <a:pos x="T8" y="T9"/>
                  </a:cxn>
                </a:cxnLst>
                <a:rect l="T15" t="T16" r="T17" b="T18"/>
                <a:pathLst>
                  <a:path w="588" h="546">
                    <a:moveTo>
                      <a:pt x="0" y="0"/>
                    </a:moveTo>
                    <a:cubicBezTo>
                      <a:pt x="79" y="12"/>
                      <a:pt x="159" y="25"/>
                      <a:pt x="228" y="54"/>
                    </a:cubicBezTo>
                    <a:cubicBezTo>
                      <a:pt x="297" y="83"/>
                      <a:pt x="365" y="121"/>
                      <a:pt x="414" y="174"/>
                    </a:cubicBezTo>
                    <a:cubicBezTo>
                      <a:pt x="463" y="227"/>
                      <a:pt x="493" y="310"/>
                      <a:pt x="522" y="372"/>
                    </a:cubicBezTo>
                    <a:cubicBezTo>
                      <a:pt x="551" y="434"/>
                      <a:pt x="577" y="517"/>
                      <a:pt x="588" y="546"/>
                    </a:cubicBez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2068" name="Freeform 36">
                <a:extLst>
                  <a:ext uri="{FF2B5EF4-FFF2-40B4-BE49-F238E27FC236}">
                    <a16:creationId xmlns:a16="http://schemas.microsoft.com/office/drawing/2014/main" id="{DD68DBA4-7127-4670-83D3-379507E0ECCC}"/>
                  </a:ext>
                </a:extLst>
              </p:cNvPr>
              <p:cNvSpPr>
                <a:spLocks/>
              </p:cNvSpPr>
              <p:nvPr/>
            </p:nvSpPr>
            <p:spPr bwMode="auto">
              <a:xfrm rot="10217798">
                <a:off x="2718" y="3216"/>
                <a:ext cx="588" cy="546"/>
              </a:xfrm>
              <a:custGeom>
                <a:avLst/>
                <a:gdLst>
                  <a:gd name="T0" fmla="*/ 0 w 588"/>
                  <a:gd name="T1" fmla="*/ 0 h 546"/>
                  <a:gd name="T2" fmla="*/ 228 w 588"/>
                  <a:gd name="T3" fmla="*/ 54 h 546"/>
                  <a:gd name="T4" fmla="*/ 414 w 588"/>
                  <a:gd name="T5" fmla="*/ 174 h 546"/>
                  <a:gd name="T6" fmla="*/ 522 w 588"/>
                  <a:gd name="T7" fmla="*/ 372 h 546"/>
                  <a:gd name="T8" fmla="*/ 588 w 588"/>
                  <a:gd name="T9" fmla="*/ 546 h 546"/>
                  <a:gd name="T10" fmla="*/ 0 60000 65536"/>
                  <a:gd name="T11" fmla="*/ 0 60000 65536"/>
                  <a:gd name="T12" fmla="*/ 0 60000 65536"/>
                  <a:gd name="T13" fmla="*/ 0 60000 65536"/>
                  <a:gd name="T14" fmla="*/ 0 60000 65536"/>
                  <a:gd name="T15" fmla="*/ 0 w 588"/>
                  <a:gd name="T16" fmla="*/ 0 h 546"/>
                  <a:gd name="T17" fmla="*/ 588 w 588"/>
                  <a:gd name="T18" fmla="*/ 546 h 546"/>
                </a:gdLst>
                <a:ahLst/>
                <a:cxnLst>
                  <a:cxn ang="T10">
                    <a:pos x="T0" y="T1"/>
                  </a:cxn>
                  <a:cxn ang="T11">
                    <a:pos x="T2" y="T3"/>
                  </a:cxn>
                  <a:cxn ang="T12">
                    <a:pos x="T4" y="T5"/>
                  </a:cxn>
                  <a:cxn ang="T13">
                    <a:pos x="T6" y="T7"/>
                  </a:cxn>
                  <a:cxn ang="T14">
                    <a:pos x="T8" y="T9"/>
                  </a:cxn>
                </a:cxnLst>
                <a:rect l="T15" t="T16" r="T17" b="T18"/>
                <a:pathLst>
                  <a:path w="588" h="546">
                    <a:moveTo>
                      <a:pt x="0" y="0"/>
                    </a:moveTo>
                    <a:cubicBezTo>
                      <a:pt x="79" y="12"/>
                      <a:pt x="159" y="25"/>
                      <a:pt x="228" y="54"/>
                    </a:cubicBezTo>
                    <a:cubicBezTo>
                      <a:pt x="297" y="83"/>
                      <a:pt x="365" y="121"/>
                      <a:pt x="414" y="174"/>
                    </a:cubicBezTo>
                    <a:cubicBezTo>
                      <a:pt x="463" y="227"/>
                      <a:pt x="493" y="310"/>
                      <a:pt x="522" y="372"/>
                    </a:cubicBezTo>
                    <a:cubicBezTo>
                      <a:pt x="551" y="434"/>
                      <a:pt x="577" y="517"/>
                      <a:pt x="588" y="546"/>
                    </a:cubicBez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2069" name="Line 37">
                <a:extLst>
                  <a:ext uri="{FF2B5EF4-FFF2-40B4-BE49-F238E27FC236}">
                    <a16:creationId xmlns:a16="http://schemas.microsoft.com/office/drawing/2014/main" id="{6578BB89-B446-40DA-A321-5181AA5ACC3D}"/>
                  </a:ext>
                </a:extLst>
              </p:cNvPr>
              <p:cNvSpPr>
                <a:spLocks noChangeShapeType="1"/>
              </p:cNvSpPr>
              <p:nvPr/>
            </p:nvSpPr>
            <p:spPr bwMode="auto">
              <a:xfrm flipH="1">
                <a:off x="1230" y="2730"/>
                <a:ext cx="864"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2070" name="Line 38">
                <a:extLst>
                  <a:ext uri="{FF2B5EF4-FFF2-40B4-BE49-F238E27FC236}">
                    <a16:creationId xmlns:a16="http://schemas.microsoft.com/office/drawing/2014/main" id="{724EF83E-CBC2-4815-BBC2-23C1D1E4137E}"/>
                  </a:ext>
                </a:extLst>
              </p:cNvPr>
              <p:cNvSpPr>
                <a:spLocks noChangeShapeType="1"/>
              </p:cNvSpPr>
              <p:nvPr/>
            </p:nvSpPr>
            <p:spPr bwMode="auto">
              <a:xfrm flipH="1">
                <a:off x="3318" y="3714"/>
                <a:ext cx="864"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54299"/>
                                        </p:tgtEl>
                                      </p:cBhvr>
                                    </p:animEffect>
                                    <p:set>
                                      <p:cBhvr>
                                        <p:cTn id="10" dur="1" fill="hold">
                                          <p:stCondLst>
                                            <p:cond delay="999"/>
                                          </p:stCondLst>
                                        </p:cTn>
                                        <p:tgtEl>
                                          <p:spTgt spid="5429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300"/>
                                        </p:tgtEl>
                                        <p:attrNameLst>
                                          <p:attrName>style.visibility</p:attrName>
                                        </p:attrNameLst>
                                      </p:cBhvr>
                                      <p:to>
                                        <p:strVal val="visible"/>
                                      </p:to>
                                    </p:set>
                                    <p:animEffect transition="in" filter="fade">
                                      <p:cBhvr>
                                        <p:cTn id="16" dur="1000"/>
                                        <p:tgtEl>
                                          <p:spTgt spid="5430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nodeType="clickEffect">
                                  <p:stCondLst>
                                    <p:cond delay="0"/>
                                  </p:stCondLst>
                                  <p:childTnLst>
                                    <p:animEffect transition="out" filter="fade">
                                      <p:cBhvr>
                                        <p:cTn id="20" dur="1000"/>
                                        <p:tgtEl>
                                          <p:spTgt spid="3"/>
                                        </p:tgtEl>
                                      </p:cBhvr>
                                    </p:animEffect>
                                    <p:set>
                                      <p:cBhvr>
                                        <p:cTn id="21" dur="1" fill="hold">
                                          <p:stCondLst>
                                            <p:cond delay="9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1000"/>
                                        <p:tgtEl>
                                          <p:spTgt spid="54300"/>
                                        </p:tgtEl>
                                      </p:cBhvr>
                                    </p:animEffect>
                                    <p:set>
                                      <p:cBhvr>
                                        <p:cTn id="24" dur="1" fill="hold">
                                          <p:stCondLst>
                                            <p:cond delay="999"/>
                                          </p:stCondLst>
                                        </p:cTn>
                                        <p:tgtEl>
                                          <p:spTgt spid="54300"/>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301"/>
                                        </p:tgtEl>
                                        <p:attrNameLst>
                                          <p:attrName>style.visibility</p:attrName>
                                        </p:attrNameLst>
                                      </p:cBhvr>
                                      <p:to>
                                        <p:strVal val="visible"/>
                                      </p:to>
                                    </p:set>
                                    <p:animEffect transition="in" filter="fade">
                                      <p:cBhvr>
                                        <p:cTn id="30" dur="1000"/>
                                        <p:tgtEl>
                                          <p:spTgt spid="5430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8" presetClass="emph" presetSubtype="0" fill="hold" nodeType="withEffect">
                                  <p:stCondLst>
                                    <p:cond delay="0"/>
                                  </p:stCondLst>
                                  <p:childTnLst>
                                    <p:animRot by="-5400000">
                                      <p:cBhvr>
                                        <p:cTn id="40" dur="2000" fill="hold"/>
                                        <p:tgtEl>
                                          <p:spTgt spid="6"/>
                                        </p:tgtEl>
                                        <p:attrNameLst>
                                          <p:attrName>r</p:attrName>
                                        </p:attrNameLst>
                                      </p:cBhvr>
                                    </p:animRot>
                                  </p:childTnLst>
                                </p:cTn>
                              </p:par>
                              <p:par>
                                <p:cTn id="41" presetID="6" presetClass="emph" presetSubtype="0" fill="hold" nodeType="withEffect">
                                  <p:stCondLst>
                                    <p:cond delay="0"/>
                                  </p:stCondLst>
                                  <p:childTnLst>
                                    <p:animScale>
                                      <p:cBhvr>
                                        <p:cTn id="42" dur="2000" fill="hold"/>
                                        <p:tgtEl>
                                          <p:spTgt spid="6"/>
                                        </p:tgtEl>
                                      </p:cBhvr>
                                      <p:by x="65000" y="6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99" grpId="0"/>
      <p:bldP spid="54300" grpId="0"/>
      <p:bldP spid="54300" grpId="1"/>
      <p:bldP spid="5430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C314081-E4BE-4540-A0CF-5BD31E7EB31D}"/>
              </a:ext>
            </a:extLst>
          </p:cNvPr>
          <p:cNvSpPr>
            <a:spLocks noGrp="1" noChangeArrowheads="1"/>
          </p:cNvSpPr>
          <p:nvPr>
            <p:ph type="title"/>
          </p:nvPr>
        </p:nvSpPr>
        <p:spPr/>
        <p:txBody>
          <a:bodyPr/>
          <a:lstStyle/>
          <a:p>
            <a:pPr eaLnBrk="1" hangingPunct="1"/>
            <a:r>
              <a:rPr lang="en-US" altLang="en-US"/>
              <a:t>3-3-1. The Fermi Level</a:t>
            </a:r>
          </a:p>
        </p:txBody>
      </p:sp>
      <p:sp>
        <p:nvSpPr>
          <p:cNvPr id="5124" name="Line 3">
            <a:extLst>
              <a:ext uri="{FF2B5EF4-FFF2-40B4-BE49-F238E27FC236}">
                <a16:creationId xmlns:a16="http://schemas.microsoft.com/office/drawing/2014/main" id="{BC2F201B-C6F2-46FE-A4B8-4BECB1834054}"/>
              </a:ext>
            </a:extLst>
          </p:cNvPr>
          <p:cNvSpPr>
            <a:spLocks noChangeShapeType="1"/>
          </p:cNvSpPr>
          <p:nvPr/>
        </p:nvSpPr>
        <p:spPr bwMode="auto">
          <a:xfrm rot="16200000" flipV="1">
            <a:off x="5734050" y="5192713"/>
            <a:ext cx="0" cy="2133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125" name="Line 4">
            <a:extLst>
              <a:ext uri="{FF2B5EF4-FFF2-40B4-BE49-F238E27FC236}">
                <a16:creationId xmlns:a16="http://schemas.microsoft.com/office/drawing/2014/main" id="{88CDD741-A939-4428-89DB-0AE74081E092}"/>
              </a:ext>
            </a:extLst>
          </p:cNvPr>
          <p:cNvSpPr>
            <a:spLocks noChangeShapeType="1"/>
          </p:cNvSpPr>
          <p:nvPr/>
        </p:nvSpPr>
        <p:spPr bwMode="auto">
          <a:xfrm rot="16200000">
            <a:off x="4477545" y="4272757"/>
            <a:ext cx="44084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126" name="Line 5">
            <a:extLst>
              <a:ext uri="{FF2B5EF4-FFF2-40B4-BE49-F238E27FC236}">
                <a16:creationId xmlns:a16="http://schemas.microsoft.com/office/drawing/2014/main" id="{23F9D956-5947-4313-A915-6859B7AD151B}"/>
              </a:ext>
            </a:extLst>
          </p:cNvPr>
          <p:cNvSpPr>
            <a:spLocks noChangeShapeType="1"/>
          </p:cNvSpPr>
          <p:nvPr/>
        </p:nvSpPr>
        <p:spPr bwMode="auto">
          <a:xfrm rot="16200000" flipH="1">
            <a:off x="5178425" y="5532438"/>
            <a:ext cx="146685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5302" name="Freeform 6">
            <a:extLst>
              <a:ext uri="{FF2B5EF4-FFF2-40B4-BE49-F238E27FC236}">
                <a16:creationId xmlns:a16="http://schemas.microsoft.com/office/drawing/2014/main" id="{FC3D2D2D-568A-45E7-B44B-01A1996F6C2E}"/>
              </a:ext>
            </a:extLst>
          </p:cNvPr>
          <p:cNvSpPr>
            <a:spLocks/>
          </p:cNvSpPr>
          <p:nvPr/>
        </p:nvSpPr>
        <p:spPr bwMode="auto">
          <a:xfrm rot="16200000">
            <a:off x="5138738" y="4375151"/>
            <a:ext cx="739775" cy="876300"/>
          </a:xfrm>
          <a:custGeom>
            <a:avLst/>
            <a:gdLst>
              <a:gd name="T0" fmla="*/ 0 w 588"/>
              <a:gd name="T1" fmla="*/ 0 h 546"/>
              <a:gd name="T2" fmla="*/ 2147483647 w 588"/>
              <a:gd name="T3" fmla="*/ 2147483647 h 546"/>
              <a:gd name="T4" fmla="*/ 2147483647 w 588"/>
              <a:gd name="T5" fmla="*/ 2147483647 h 546"/>
              <a:gd name="T6" fmla="*/ 2147483647 w 588"/>
              <a:gd name="T7" fmla="*/ 2147483647 h 546"/>
              <a:gd name="T8" fmla="*/ 2147483647 w 588"/>
              <a:gd name="T9" fmla="*/ 2147483647 h 546"/>
              <a:gd name="T10" fmla="*/ 0 60000 65536"/>
              <a:gd name="T11" fmla="*/ 0 60000 65536"/>
              <a:gd name="T12" fmla="*/ 0 60000 65536"/>
              <a:gd name="T13" fmla="*/ 0 60000 65536"/>
              <a:gd name="T14" fmla="*/ 0 60000 65536"/>
              <a:gd name="T15" fmla="*/ 0 w 588"/>
              <a:gd name="T16" fmla="*/ 0 h 546"/>
              <a:gd name="T17" fmla="*/ 588 w 588"/>
              <a:gd name="T18" fmla="*/ 546 h 546"/>
            </a:gdLst>
            <a:ahLst/>
            <a:cxnLst>
              <a:cxn ang="T10">
                <a:pos x="T0" y="T1"/>
              </a:cxn>
              <a:cxn ang="T11">
                <a:pos x="T2" y="T3"/>
              </a:cxn>
              <a:cxn ang="T12">
                <a:pos x="T4" y="T5"/>
              </a:cxn>
              <a:cxn ang="T13">
                <a:pos x="T6" y="T7"/>
              </a:cxn>
              <a:cxn ang="T14">
                <a:pos x="T8" y="T9"/>
              </a:cxn>
            </a:cxnLst>
            <a:rect l="T15" t="T16" r="T17" b="T18"/>
            <a:pathLst>
              <a:path w="588" h="546">
                <a:moveTo>
                  <a:pt x="0" y="0"/>
                </a:moveTo>
                <a:cubicBezTo>
                  <a:pt x="79" y="12"/>
                  <a:pt x="159" y="25"/>
                  <a:pt x="228" y="54"/>
                </a:cubicBezTo>
                <a:cubicBezTo>
                  <a:pt x="297" y="83"/>
                  <a:pt x="365" y="121"/>
                  <a:pt x="414" y="174"/>
                </a:cubicBezTo>
                <a:cubicBezTo>
                  <a:pt x="463" y="227"/>
                  <a:pt x="493" y="310"/>
                  <a:pt x="522" y="372"/>
                </a:cubicBezTo>
                <a:cubicBezTo>
                  <a:pt x="551" y="434"/>
                  <a:pt x="577" y="517"/>
                  <a:pt x="588" y="546"/>
                </a:cubicBez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5303" name="Freeform 7">
            <a:extLst>
              <a:ext uri="{FF2B5EF4-FFF2-40B4-BE49-F238E27FC236}">
                <a16:creationId xmlns:a16="http://schemas.microsoft.com/office/drawing/2014/main" id="{3EDB99AD-1308-4F40-BA92-3916F7E8E2B0}"/>
              </a:ext>
            </a:extLst>
          </p:cNvPr>
          <p:cNvSpPr>
            <a:spLocks/>
          </p:cNvSpPr>
          <p:nvPr/>
        </p:nvSpPr>
        <p:spPr bwMode="auto">
          <a:xfrm rot="5268599">
            <a:off x="5880895" y="3666332"/>
            <a:ext cx="738187" cy="876300"/>
          </a:xfrm>
          <a:custGeom>
            <a:avLst/>
            <a:gdLst>
              <a:gd name="T0" fmla="*/ 0 w 588"/>
              <a:gd name="T1" fmla="*/ 0 h 546"/>
              <a:gd name="T2" fmla="*/ 2147483647 w 588"/>
              <a:gd name="T3" fmla="*/ 2147483647 h 546"/>
              <a:gd name="T4" fmla="*/ 2147483647 w 588"/>
              <a:gd name="T5" fmla="*/ 2147483647 h 546"/>
              <a:gd name="T6" fmla="*/ 2147483647 w 588"/>
              <a:gd name="T7" fmla="*/ 2147483647 h 546"/>
              <a:gd name="T8" fmla="*/ 2147483647 w 588"/>
              <a:gd name="T9" fmla="*/ 2147483647 h 546"/>
              <a:gd name="T10" fmla="*/ 0 60000 65536"/>
              <a:gd name="T11" fmla="*/ 0 60000 65536"/>
              <a:gd name="T12" fmla="*/ 0 60000 65536"/>
              <a:gd name="T13" fmla="*/ 0 60000 65536"/>
              <a:gd name="T14" fmla="*/ 0 60000 65536"/>
              <a:gd name="T15" fmla="*/ 0 w 588"/>
              <a:gd name="T16" fmla="*/ 0 h 546"/>
              <a:gd name="T17" fmla="*/ 588 w 588"/>
              <a:gd name="T18" fmla="*/ 546 h 546"/>
            </a:gdLst>
            <a:ahLst/>
            <a:cxnLst>
              <a:cxn ang="T10">
                <a:pos x="T0" y="T1"/>
              </a:cxn>
              <a:cxn ang="T11">
                <a:pos x="T2" y="T3"/>
              </a:cxn>
              <a:cxn ang="T12">
                <a:pos x="T4" y="T5"/>
              </a:cxn>
              <a:cxn ang="T13">
                <a:pos x="T6" y="T7"/>
              </a:cxn>
              <a:cxn ang="T14">
                <a:pos x="T8" y="T9"/>
              </a:cxn>
            </a:cxnLst>
            <a:rect l="T15" t="T16" r="T17" b="T18"/>
            <a:pathLst>
              <a:path w="588" h="546">
                <a:moveTo>
                  <a:pt x="0" y="0"/>
                </a:moveTo>
                <a:cubicBezTo>
                  <a:pt x="79" y="12"/>
                  <a:pt x="159" y="25"/>
                  <a:pt x="228" y="54"/>
                </a:cubicBezTo>
                <a:cubicBezTo>
                  <a:pt x="297" y="83"/>
                  <a:pt x="365" y="121"/>
                  <a:pt x="414" y="174"/>
                </a:cubicBezTo>
                <a:cubicBezTo>
                  <a:pt x="463" y="227"/>
                  <a:pt x="493" y="310"/>
                  <a:pt x="522" y="372"/>
                </a:cubicBezTo>
                <a:cubicBezTo>
                  <a:pt x="551" y="434"/>
                  <a:pt x="577" y="517"/>
                  <a:pt x="588" y="546"/>
                </a:cubicBez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29" name="Line 8">
            <a:extLst>
              <a:ext uri="{FF2B5EF4-FFF2-40B4-BE49-F238E27FC236}">
                <a16:creationId xmlns:a16="http://schemas.microsoft.com/office/drawing/2014/main" id="{97FEBA5D-AFAA-426B-8C27-72E6DE14AE86}"/>
              </a:ext>
            </a:extLst>
          </p:cNvPr>
          <p:cNvSpPr>
            <a:spLocks noChangeShapeType="1"/>
          </p:cNvSpPr>
          <p:nvPr/>
        </p:nvSpPr>
        <p:spPr bwMode="auto">
          <a:xfrm rot="16200000" flipH="1">
            <a:off x="4633119" y="5828507"/>
            <a:ext cx="874713"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5305" name="Line 9">
            <a:extLst>
              <a:ext uri="{FF2B5EF4-FFF2-40B4-BE49-F238E27FC236}">
                <a16:creationId xmlns:a16="http://schemas.microsoft.com/office/drawing/2014/main" id="{BD827956-3E9F-4AB7-BDD9-60C33E13C4E3}"/>
              </a:ext>
            </a:extLst>
          </p:cNvPr>
          <p:cNvSpPr>
            <a:spLocks noChangeShapeType="1"/>
          </p:cNvSpPr>
          <p:nvPr/>
        </p:nvSpPr>
        <p:spPr bwMode="auto">
          <a:xfrm rot="16200000" flipH="1">
            <a:off x="6131719" y="3190082"/>
            <a:ext cx="1084263"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5306" name="Line 10">
            <a:extLst>
              <a:ext uri="{FF2B5EF4-FFF2-40B4-BE49-F238E27FC236}">
                <a16:creationId xmlns:a16="http://schemas.microsoft.com/office/drawing/2014/main" id="{4F50BC2A-E8AF-46A6-93E2-230432DAEA86}"/>
              </a:ext>
            </a:extLst>
          </p:cNvPr>
          <p:cNvSpPr>
            <a:spLocks noChangeShapeType="1"/>
          </p:cNvSpPr>
          <p:nvPr/>
        </p:nvSpPr>
        <p:spPr bwMode="auto">
          <a:xfrm flipV="1">
            <a:off x="5076825" y="4457701"/>
            <a:ext cx="0" cy="701675"/>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132" name="Line 11">
            <a:extLst>
              <a:ext uri="{FF2B5EF4-FFF2-40B4-BE49-F238E27FC236}">
                <a16:creationId xmlns:a16="http://schemas.microsoft.com/office/drawing/2014/main" id="{11CCC08A-36F6-4E8A-B11E-DF47AED6736A}"/>
              </a:ext>
            </a:extLst>
          </p:cNvPr>
          <p:cNvSpPr>
            <a:spLocks noChangeShapeType="1"/>
          </p:cNvSpPr>
          <p:nvPr/>
        </p:nvSpPr>
        <p:spPr bwMode="auto">
          <a:xfrm>
            <a:off x="5064126" y="4914900"/>
            <a:ext cx="330517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5308" name="Line 12">
            <a:extLst>
              <a:ext uri="{FF2B5EF4-FFF2-40B4-BE49-F238E27FC236}">
                <a16:creationId xmlns:a16="http://schemas.microsoft.com/office/drawing/2014/main" id="{DE658A41-0F9D-4156-B00B-EE44180950FC}"/>
              </a:ext>
            </a:extLst>
          </p:cNvPr>
          <p:cNvSpPr>
            <a:spLocks noChangeShapeType="1"/>
          </p:cNvSpPr>
          <p:nvPr/>
        </p:nvSpPr>
        <p:spPr bwMode="auto">
          <a:xfrm>
            <a:off x="5054600" y="4470400"/>
            <a:ext cx="32893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134" name="Line 13">
            <a:extLst>
              <a:ext uri="{FF2B5EF4-FFF2-40B4-BE49-F238E27FC236}">
                <a16:creationId xmlns:a16="http://schemas.microsoft.com/office/drawing/2014/main" id="{62825F96-4866-4D1A-BEC7-20E77A9BBC53}"/>
              </a:ext>
            </a:extLst>
          </p:cNvPr>
          <p:cNvSpPr>
            <a:spLocks noChangeShapeType="1"/>
          </p:cNvSpPr>
          <p:nvPr/>
        </p:nvSpPr>
        <p:spPr bwMode="auto">
          <a:xfrm>
            <a:off x="6680200" y="4051300"/>
            <a:ext cx="16510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135" name="Rectangle 14">
            <a:extLst>
              <a:ext uri="{FF2B5EF4-FFF2-40B4-BE49-F238E27FC236}">
                <a16:creationId xmlns:a16="http://schemas.microsoft.com/office/drawing/2014/main" id="{EBFDCDAB-9539-4360-B80C-3B419FC847D1}"/>
              </a:ext>
            </a:extLst>
          </p:cNvPr>
          <p:cNvSpPr>
            <a:spLocks noChangeArrowheads="1"/>
          </p:cNvSpPr>
          <p:nvPr/>
        </p:nvSpPr>
        <p:spPr bwMode="auto">
          <a:xfrm>
            <a:off x="6683375" y="4918075"/>
            <a:ext cx="1695450" cy="317500"/>
          </a:xfrm>
          <a:prstGeom prst="rect">
            <a:avLst/>
          </a:prstGeom>
          <a:solidFill>
            <a:srgbClr val="D1D1D1"/>
          </a:solidFill>
          <a:ln w="9525" algn="ctr">
            <a:solidFill>
              <a:schemeClr val="bg2"/>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36" name="Rectangle 15">
            <a:extLst>
              <a:ext uri="{FF2B5EF4-FFF2-40B4-BE49-F238E27FC236}">
                <a16:creationId xmlns:a16="http://schemas.microsoft.com/office/drawing/2014/main" id="{C123D012-2895-4DB1-AC01-E580F7E07D46}"/>
              </a:ext>
            </a:extLst>
          </p:cNvPr>
          <p:cNvSpPr>
            <a:spLocks noChangeArrowheads="1"/>
          </p:cNvSpPr>
          <p:nvPr/>
        </p:nvSpPr>
        <p:spPr bwMode="auto">
          <a:xfrm>
            <a:off x="6683375" y="3733800"/>
            <a:ext cx="1701800" cy="317500"/>
          </a:xfrm>
          <a:prstGeom prst="rect">
            <a:avLst/>
          </a:prstGeom>
          <a:solidFill>
            <a:srgbClr val="D1D1D1"/>
          </a:solidFill>
          <a:ln w="9525" algn="ctr">
            <a:solidFill>
              <a:schemeClr val="bg2"/>
            </a:solidFill>
            <a:miter lim="800000"/>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37" name="Text Box 16">
            <a:extLst>
              <a:ext uri="{FF2B5EF4-FFF2-40B4-BE49-F238E27FC236}">
                <a16:creationId xmlns:a16="http://schemas.microsoft.com/office/drawing/2014/main" id="{200DCA9A-7A14-44B6-8EAB-86866B9AE4D1}"/>
              </a:ext>
            </a:extLst>
          </p:cNvPr>
          <p:cNvSpPr txBox="1">
            <a:spLocks noChangeArrowheads="1"/>
          </p:cNvSpPr>
          <p:nvPr/>
        </p:nvSpPr>
        <p:spPr bwMode="auto">
          <a:xfrm>
            <a:off x="8343900" y="5054601"/>
            <a:ext cx="50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eaLnBrk="1" fontAlgn="base" hangingPunct="1">
              <a:spcBef>
                <a:spcPct val="50000"/>
              </a:spcBef>
              <a:spcAft>
                <a:spcPct val="0"/>
              </a:spcAft>
              <a:buClr>
                <a:srgbClr val="3333CC"/>
              </a:buClr>
              <a:buSzPct val="60000"/>
            </a:pPr>
            <a:r>
              <a:rPr lang="en-US" altLang="en-US">
                <a:solidFill>
                  <a:srgbClr val="000000"/>
                </a:solidFill>
              </a:rPr>
              <a:t>E</a:t>
            </a:r>
            <a:r>
              <a:rPr lang="en-US" altLang="en-US" baseline="-25000">
                <a:solidFill>
                  <a:srgbClr val="000000"/>
                </a:solidFill>
              </a:rPr>
              <a:t>v</a:t>
            </a:r>
          </a:p>
        </p:txBody>
      </p:sp>
      <p:sp>
        <p:nvSpPr>
          <p:cNvPr id="5138" name="Text Box 17">
            <a:extLst>
              <a:ext uri="{FF2B5EF4-FFF2-40B4-BE49-F238E27FC236}">
                <a16:creationId xmlns:a16="http://schemas.microsoft.com/office/drawing/2014/main" id="{A36ECC0D-2F1E-4A9B-B011-191150D5DC8D}"/>
              </a:ext>
            </a:extLst>
          </p:cNvPr>
          <p:cNvSpPr txBox="1">
            <a:spLocks noChangeArrowheads="1"/>
          </p:cNvSpPr>
          <p:nvPr/>
        </p:nvSpPr>
        <p:spPr bwMode="auto">
          <a:xfrm>
            <a:off x="8343900" y="3416301"/>
            <a:ext cx="50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eaLnBrk="1" fontAlgn="base" hangingPunct="1">
              <a:spcBef>
                <a:spcPct val="50000"/>
              </a:spcBef>
              <a:spcAft>
                <a:spcPct val="0"/>
              </a:spcAft>
              <a:buClr>
                <a:srgbClr val="3333CC"/>
              </a:buClr>
              <a:buSzPct val="60000"/>
            </a:pPr>
            <a:r>
              <a:rPr lang="en-US" altLang="en-US">
                <a:solidFill>
                  <a:srgbClr val="000000"/>
                </a:solidFill>
              </a:rPr>
              <a:t>E</a:t>
            </a:r>
            <a:r>
              <a:rPr lang="en-US" altLang="en-US" baseline="-25000">
                <a:solidFill>
                  <a:srgbClr val="000000"/>
                </a:solidFill>
              </a:rPr>
              <a:t>c</a:t>
            </a:r>
          </a:p>
        </p:txBody>
      </p:sp>
      <p:sp>
        <p:nvSpPr>
          <p:cNvPr id="55314" name="Text Box 18">
            <a:extLst>
              <a:ext uri="{FF2B5EF4-FFF2-40B4-BE49-F238E27FC236}">
                <a16:creationId xmlns:a16="http://schemas.microsoft.com/office/drawing/2014/main" id="{0EDB309C-68B1-4794-B799-3452ECDA9395}"/>
              </a:ext>
            </a:extLst>
          </p:cNvPr>
          <p:cNvSpPr txBox="1">
            <a:spLocks noChangeArrowheads="1"/>
          </p:cNvSpPr>
          <p:nvPr/>
        </p:nvSpPr>
        <p:spPr bwMode="auto">
          <a:xfrm>
            <a:off x="8343900" y="4178301"/>
            <a:ext cx="50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eaLnBrk="1" fontAlgn="base" hangingPunct="1">
              <a:spcBef>
                <a:spcPct val="50000"/>
              </a:spcBef>
              <a:spcAft>
                <a:spcPct val="0"/>
              </a:spcAft>
              <a:buClr>
                <a:srgbClr val="3333CC"/>
              </a:buClr>
              <a:buSzPct val="60000"/>
            </a:pPr>
            <a:r>
              <a:rPr lang="en-US" altLang="en-US">
                <a:solidFill>
                  <a:srgbClr val="000000"/>
                </a:solidFill>
              </a:rPr>
              <a:t>E</a:t>
            </a:r>
            <a:r>
              <a:rPr lang="en-US" altLang="en-US" baseline="-25000">
                <a:solidFill>
                  <a:srgbClr val="000000"/>
                </a:solidFill>
              </a:rPr>
              <a:t>f</a:t>
            </a:r>
          </a:p>
        </p:txBody>
      </p:sp>
      <p:sp>
        <p:nvSpPr>
          <p:cNvPr id="5140" name="Text Box 19">
            <a:extLst>
              <a:ext uri="{FF2B5EF4-FFF2-40B4-BE49-F238E27FC236}">
                <a16:creationId xmlns:a16="http://schemas.microsoft.com/office/drawing/2014/main" id="{0E6A8E1D-9FFB-459E-82A6-09296689494E}"/>
              </a:ext>
            </a:extLst>
          </p:cNvPr>
          <p:cNvSpPr txBox="1">
            <a:spLocks noChangeArrowheads="1"/>
          </p:cNvSpPr>
          <p:nvPr/>
        </p:nvSpPr>
        <p:spPr bwMode="auto">
          <a:xfrm>
            <a:off x="6692900" y="1917701"/>
            <a:ext cx="444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E</a:t>
            </a:r>
            <a:endParaRPr lang="en-US" altLang="en-US" baseline="-25000">
              <a:solidFill>
                <a:srgbClr val="000000"/>
              </a:solidFill>
              <a:latin typeface="Times New Roman" panose="02020603050405020304" pitchFamily="18" charset="0"/>
            </a:endParaRPr>
          </a:p>
        </p:txBody>
      </p:sp>
      <p:sp>
        <p:nvSpPr>
          <p:cNvPr id="5141" name="Text Box 20">
            <a:extLst>
              <a:ext uri="{FF2B5EF4-FFF2-40B4-BE49-F238E27FC236}">
                <a16:creationId xmlns:a16="http://schemas.microsoft.com/office/drawing/2014/main" id="{076077F8-EA6B-44A5-A239-F54FC841CD2C}"/>
              </a:ext>
            </a:extLst>
          </p:cNvPr>
          <p:cNvSpPr txBox="1">
            <a:spLocks noChangeArrowheads="1"/>
          </p:cNvSpPr>
          <p:nvPr/>
        </p:nvSpPr>
        <p:spPr bwMode="auto">
          <a:xfrm>
            <a:off x="3924300" y="5956301"/>
            <a:ext cx="825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f(E)</a:t>
            </a:r>
            <a:endParaRPr lang="en-US" altLang="en-US" baseline="-25000">
              <a:solidFill>
                <a:srgbClr val="000000"/>
              </a:solidFill>
              <a:latin typeface="Times New Roman" panose="02020603050405020304" pitchFamily="18" charset="0"/>
            </a:endParaRPr>
          </a:p>
        </p:txBody>
      </p:sp>
      <p:sp>
        <p:nvSpPr>
          <p:cNvPr id="5142" name="Text Box 21">
            <a:extLst>
              <a:ext uri="{FF2B5EF4-FFF2-40B4-BE49-F238E27FC236}">
                <a16:creationId xmlns:a16="http://schemas.microsoft.com/office/drawing/2014/main" id="{7B9A7146-328E-4D5B-A226-7D3BF8E18C05}"/>
              </a:ext>
            </a:extLst>
          </p:cNvPr>
          <p:cNvSpPr txBox="1">
            <a:spLocks noChangeArrowheads="1"/>
          </p:cNvSpPr>
          <p:nvPr/>
        </p:nvSpPr>
        <p:spPr bwMode="auto">
          <a:xfrm>
            <a:off x="6654800" y="6184901"/>
            <a:ext cx="34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0</a:t>
            </a:r>
            <a:endParaRPr lang="en-US" altLang="en-US" baseline="-25000">
              <a:solidFill>
                <a:srgbClr val="000000"/>
              </a:solidFill>
              <a:latin typeface="Times New Roman" panose="02020603050405020304" pitchFamily="18" charset="0"/>
            </a:endParaRPr>
          </a:p>
        </p:txBody>
      </p:sp>
      <p:sp>
        <p:nvSpPr>
          <p:cNvPr id="5143" name="Text Box 22">
            <a:extLst>
              <a:ext uri="{FF2B5EF4-FFF2-40B4-BE49-F238E27FC236}">
                <a16:creationId xmlns:a16="http://schemas.microsoft.com/office/drawing/2014/main" id="{8B884729-2B69-42A5-A67C-912A21768D0D}"/>
              </a:ext>
            </a:extLst>
          </p:cNvPr>
          <p:cNvSpPr txBox="1">
            <a:spLocks noChangeArrowheads="1"/>
          </p:cNvSpPr>
          <p:nvPr/>
        </p:nvSpPr>
        <p:spPr bwMode="auto">
          <a:xfrm>
            <a:off x="5600700" y="6210301"/>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1/2</a:t>
            </a:r>
            <a:endParaRPr lang="en-US" altLang="en-US" baseline="-25000">
              <a:solidFill>
                <a:srgbClr val="000000"/>
              </a:solidFill>
              <a:latin typeface="Times New Roman" panose="02020603050405020304" pitchFamily="18" charset="0"/>
            </a:endParaRPr>
          </a:p>
        </p:txBody>
      </p:sp>
      <p:sp>
        <p:nvSpPr>
          <p:cNvPr id="5144" name="Text Box 23">
            <a:extLst>
              <a:ext uri="{FF2B5EF4-FFF2-40B4-BE49-F238E27FC236}">
                <a16:creationId xmlns:a16="http://schemas.microsoft.com/office/drawing/2014/main" id="{F18CFEB8-6EF0-4C10-AA2B-C8180B4D03DA}"/>
              </a:ext>
            </a:extLst>
          </p:cNvPr>
          <p:cNvSpPr txBox="1">
            <a:spLocks noChangeArrowheads="1"/>
          </p:cNvSpPr>
          <p:nvPr/>
        </p:nvSpPr>
        <p:spPr bwMode="auto">
          <a:xfrm>
            <a:off x="4902200" y="6184901"/>
            <a:ext cx="40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rPr>
              <a:t>1</a:t>
            </a:r>
            <a:endParaRPr lang="en-US" altLang="en-US" baseline="-25000">
              <a:solidFill>
                <a:srgbClr val="000000"/>
              </a:solidFill>
              <a:latin typeface="Times New Roman" panose="02020603050405020304" pitchFamily="18" charset="0"/>
            </a:endParaRPr>
          </a:p>
        </p:txBody>
      </p:sp>
      <p:sp>
        <p:nvSpPr>
          <p:cNvPr id="5145" name="Text Box 24">
            <a:extLst>
              <a:ext uri="{FF2B5EF4-FFF2-40B4-BE49-F238E27FC236}">
                <a16:creationId xmlns:a16="http://schemas.microsoft.com/office/drawing/2014/main" id="{972C3A11-A887-413A-BEB4-F38ABAB746E3}"/>
              </a:ext>
            </a:extLst>
          </p:cNvPr>
          <p:cNvSpPr txBox="1">
            <a:spLocks noChangeArrowheads="1"/>
          </p:cNvSpPr>
          <p:nvPr/>
        </p:nvSpPr>
        <p:spPr bwMode="auto">
          <a:xfrm>
            <a:off x="6464300" y="5486401"/>
            <a:ext cx="419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a:solidFill>
                  <a:srgbClr val="000000"/>
                </a:solidFill>
                <a:cs typeface="Tahoma" panose="020B0604030504040204" pitchFamily="34" charset="0"/>
              </a:rPr>
              <a:t>≈</a:t>
            </a:r>
          </a:p>
        </p:txBody>
      </p:sp>
      <p:sp>
        <p:nvSpPr>
          <p:cNvPr id="5146" name="Text Box 25">
            <a:extLst>
              <a:ext uri="{FF2B5EF4-FFF2-40B4-BE49-F238E27FC236}">
                <a16:creationId xmlns:a16="http://schemas.microsoft.com/office/drawing/2014/main" id="{F957600A-38FC-4DAF-B3BB-736904F84A4E}"/>
              </a:ext>
            </a:extLst>
          </p:cNvPr>
          <p:cNvSpPr txBox="1">
            <a:spLocks noChangeArrowheads="1"/>
          </p:cNvSpPr>
          <p:nvPr/>
        </p:nvSpPr>
        <p:spPr bwMode="auto">
          <a:xfrm>
            <a:off x="4838700" y="5486401"/>
            <a:ext cx="419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a:solidFill>
                  <a:srgbClr val="3333CC"/>
                </a:solidFill>
                <a:cs typeface="Tahoma" panose="020B0604030504040204" pitchFamily="34" charset="0"/>
              </a:rPr>
              <a:t>≈</a:t>
            </a:r>
          </a:p>
        </p:txBody>
      </p:sp>
      <p:sp>
        <p:nvSpPr>
          <p:cNvPr id="5147" name="Line 26">
            <a:extLst>
              <a:ext uri="{FF2B5EF4-FFF2-40B4-BE49-F238E27FC236}">
                <a16:creationId xmlns:a16="http://schemas.microsoft.com/office/drawing/2014/main" id="{E97B7B2C-4BD0-4BD5-8BA5-A4E0EED00568}"/>
              </a:ext>
            </a:extLst>
          </p:cNvPr>
          <p:cNvSpPr>
            <a:spLocks noChangeShapeType="1"/>
          </p:cNvSpPr>
          <p:nvPr/>
        </p:nvSpPr>
        <p:spPr bwMode="auto">
          <a:xfrm>
            <a:off x="6683375" y="5743575"/>
            <a:ext cx="0" cy="508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148" name="Line 27">
            <a:extLst>
              <a:ext uri="{FF2B5EF4-FFF2-40B4-BE49-F238E27FC236}">
                <a16:creationId xmlns:a16="http://schemas.microsoft.com/office/drawing/2014/main" id="{FD0B829F-7DEF-492A-A7AD-E01CC91F9798}"/>
              </a:ext>
            </a:extLst>
          </p:cNvPr>
          <p:cNvSpPr>
            <a:spLocks noChangeShapeType="1"/>
          </p:cNvSpPr>
          <p:nvPr/>
        </p:nvSpPr>
        <p:spPr bwMode="auto">
          <a:xfrm>
            <a:off x="5070475" y="5749925"/>
            <a:ext cx="0" cy="508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5324" name="AutoShape 28">
            <a:extLst>
              <a:ext uri="{FF2B5EF4-FFF2-40B4-BE49-F238E27FC236}">
                <a16:creationId xmlns:a16="http://schemas.microsoft.com/office/drawing/2014/main" id="{D5E22224-374C-499E-8E78-BCA4C9A4BC96}"/>
              </a:ext>
            </a:extLst>
          </p:cNvPr>
          <p:cNvSpPr>
            <a:spLocks noChangeArrowheads="1"/>
          </p:cNvSpPr>
          <p:nvPr/>
        </p:nvSpPr>
        <p:spPr bwMode="auto">
          <a:xfrm>
            <a:off x="6715125" y="4940300"/>
            <a:ext cx="88900" cy="88900"/>
          </a:xfrm>
          <a:prstGeom prst="flowChartConnector">
            <a:avLst/>
          </a:prstGeom>
          <a:solidFill>
            <a:schemeClr val="bg1"/>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50" name="AutoShape 29">
            <a:extLst>
              <a:ext uri="{FF2B5EF4-FFF2-40B4-BE49-F238E27FC236}">
                <a16:creationId xmlns:a16="http://schemas.microsoft.com/office/drawing/2014/main" id="{E27AAD8F-A344-42BE-851F-CA4E6E6E6F60}"/>
              </a:ext>
            </a:extLst>
          </p:cNvPr>
          <p:cNvSpPr>
            <a:spLocks noChangeArrowheads="1"/>
          </p:cNvSpPr>
          <p:nvPr/>
        </p:nvSpPr>
        <p:spPr bwMode="auto">
          <a:xfrm>
            <a:off x="6807200" y="50228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51" name="AutoShape 30">
            <a:extLst>
              <a:ext uri="{FF2B5EF4-FFF2-40B4-BE49-F238E27FC236}">
                <a16:creationId xmlns:a16="http://schemas.microsoft.com/office/drawing/2014/main" id="{16735BBD-9582-4FFF-9F55-BDB074341A60}"/>
              </a:ext>
            </a:extLst>
          </p:cNvPr>
          <p:cNvSpPr>
            <a:spLocks noChangeArrowheads="1"/>
          </p:cNvSpPr>
          <p:nvPr/>
        </p:nvSpPr>
        <p:spPr bwMode="auto">
          <a:xfrm>
            <a:off x="6899275" y="494030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52" name="AutoShape 31">
            <a:extLst>
              <a:ext uri="{FF2B5EF4-FFF2-40B4-BE49-F238E27FC236}">
                <a16:creationId xmlns:a16="http://schemas.microsoft.com/office/drawing/2014/main" id="{9516825B-AA30-4F3B-A540-1E2D5EFD9761}"/>
              </a:ext>
            </a:extLst>
          </p:cNvPr>
          <p:cNvSpPr>
            <a:spLocks noChangeArrowheads="1"/>
          </p:cNvSpPr>
          <p:nvPr/>
        </p:nvSpPr>
        <p:spPr bwMode="auto">
          <a:xfrm>
            <a:off x="6715125" y="5108575"/>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5328" name="AutoShape 32">
            <a:extLst>
              <a:ext uri="{FF2B5EF4-FFF2-40B4-BE49-F238E27FC236}">
                <a16:creationId xmlns:a16="http://schemas.microsoft.com/office/drawing/2014/main" id="{49C7EBA9-CECA-43B9-B2BD-4F4BC1B30294}"/>
              </a:ext>
            </a:extLst>
          </p:cNvPr>
          <p:cNvSpPr>
            <a:spLocks noChangeArrowheads="1"/>
          </p:cNvSpPr>
          <p:nvPr/>
        </p:nvSpPr>
        <p:spPr bwMode="auto">
          <a:xfrm>
            <a:off x="6899275" y="51117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54" name="AutoShape 33">
            <a:extLst>
              <a:ext uri="{FF2B5EF4-FFF2-40B4-BE49-F238E27FC236}">
                <a16:creationId xmlns:a16="http://schemas.microsoft.com/office/drawing/2014/main" id="{22D84B31-3FE3-4B5E-855E-31E5BD9842A6}"/>
              </a:ext>
            </a:extLst>
          </p:cNvPr>
          <p:cNvSpPr>
            <a:spLocks noChangeArrowheads="1"/>
          </p:cNvSpPr>
          <p:nvPr/>
        </p:nvSpPr>
        <p:spPr bwMode="auto">
          <a:xfrm>
            <a:off x="7061200" y="494030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55" name="AutoShape 34">
            <a:extLst>
              <a:ext uri="{FF2B5EF4-FFF2-40B4-BE49-F238E27FC236}">
                <a16:creationId xmlns:a16="http://schemas.microsoft.com/office/drawing/2014/main" id="{F6084628-1CBD-4329-AEA9-B9C6262D367E}"/>
              </a:ext>
            </a:extLst>
          </p:cNvPr>
          <p:cNvSpPr>
            <a:spLocks noChangeArrowheads="1"/>
          </p:cNvSpPr>
          <p:nvPr/>
        </p:nvSpPr>
        <p:spPr bwMode="auto">
          <a:xfrm>
            <a:off x="7153275" y="50228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56" name="AutoShape 35">
            <a:extLst>
              <a:ext uri="{FF2B5EF4-FFF2-40B4-BE49-F238E27FC236}">
                <a16:creationId xmlns:a16="http://schemas.microsoft.com/office/drawing/2014/main" id="{5FF766CB-9E94-4709-9ED4-FEB358C2D2E7}"/>
              </a:ext>
            </a:extLst>
          </p:cNvPr>
          <p:cNvSpPr>
            <a:spLocks noChangeArrowheads="1"/>
          </p:cNvSpPr>
          <p:nvPr/>
        </p:nvSpPr>
        <p:spPr bwMode="auto">
          <a:xfrm>
            <a:off x="7245350" y="4940300"/>
            <a:ext cx="88900" cy="88900"/>
          </a:xfrm>
          <a:prstGeom prst="flowChartConnector">
            <a:avLst/>
          </a:prstGeom>
          <a:solidFill>
            <a:schemeClr val="bg1"/>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57" name="AutoShape 36">
            <a:extLst>
              <a:ext uri="{FF2B5EF4-FFF2-40B4-BE49-F238E27FC236}">
                <a16:creationId xmlns:a16="http://schemas.microsoft.com/office/drawing/2014/main" id="{B260373F-23E9-4C8B-900A-E91F7638BE64}"/>
              </a:ext>
            </a:extLst>
          </p:cNvPr>
          <p:cNvSpPr>
            <a:spLocks noChangeArrowheads="1"/>
          </p:cNvSpPr>
          <p:nvPr/>
        </p:nvSpPr>
        <p:spPr bwMode="auto">
          <a:xfrm>
            <a:off x="7061200" y="5108575"/>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58" name="AutoShape 37">
            <a:extLst>
              <a:ext uri="{FF2B5EF4-FFF2-40B4-BE49-F238E27FC236}">
                <a16:creationId xmlns:a16="http://schemas.microsoft.com/office/drawing/2014/main" id="{CB3BE5A7-6757-419D-A54D-819BACDD9492}"/>
              </a:ext>
            </a:extLst>
          </p:cNvPr>
          <p:cNvSpPr>
            <a:spLocks noChangeArrowheads="1"/>
          </p:cNvSpPr>
          <p:nvPr/>
        </p:nvSpPr>
        <p:spPr bwMode="auto">
          <a:xfrm>
            <a:off x="7245350" y="51117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59" name="AutoShape 38">
            <a:extLst>
              <a:ext uri="{FF2B5EF4-FFF2-40B4-BE49-F238E27FC236}">
                <a16:creationId xmlns:a16="http://schemas.microsoft.com/office/drawing/2014/main" id="{5242704C-5D24-47E5-B66F-2BE389D13D60}"/>
              </a:ext>
            </a:extLst>
          </p:cNvPr>
          <p:cNvSpPr>
            <a:spLocks noChangeArrowheads="1"/>
          </p:cNvSpPr>
          <p:nvPr/>
        </p:nvSpPr>
        <p:spPr bwMode="auto">
          <a:xfrm>
            <a:off x="6985000" y="50228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60" name="AutoShape 39">
            <a:extLst>
              <a:ext uri="{FF2B5EF4-FFF2-40B4-BE49-F238E27FC236}">
                <a16:creationId xmlns:a16="http://schemas.microsoft.com/office/drawing/2014/main" id="{4A32B41B-5C31-4F35-BE09-E92D754D86DF}"/>
              </a:ext>
            </a:extLst>
          </p:cNvPr>
          <p:cNvSpPr>
            <a:spLocks noChangeArrowheads="1"/>
          </p:cNvSpPr>
          <p:nvPr/>
        </p:nvSpPr>
        <p:spPr bwMode="auto">
          <a:xfrm>
            <a:off x="7407275" y="494030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61" name="AutoShape 40">
            <a:extLst>
              <a:ext uri="{FF2B5EF4-FFF2-40B4-BE49-F238E27FC236}">
                <a16:creationId xmlns:a16="http://schemas.microsoft.com/office/drawing/2014/main" id="{0DD6ADB9-F028-47BF-B541-DFA95FBBE798}"/>
              </a:ext>
            </a:extLst>
          </p:cNvPr>
          <p:cNvSpPr>
            <a:spLocks noChangeArrowheads="1"/>
          </p:cNvSpPr>
          <p:nvPr/>
        </p:nvSpPr>
        <p:spPr bwMode="auto">
          <a:xfrm>
            <a:off x="7499350" y="50228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62" name="AutoShape 41">
            <a:extLst>
              <a:ext uri="{FF2B5EF4-FFF2-40B4-BE49-F238E27FC236}">
                <a16:creationId xmlns:a16="http://schemas.microsoft.com/office/drawing/2014/main" id="{DCC0FE24-533E-4945-9938-5CA056C18CA3}"/>
              </a:ext>
            </a:extLst>
          </p:cNvPr>
          <p:cNvSpPr>
            <a:spLocks noChangeArrowheads="1"/>
          </p:cNvSpPr>
          <p:nvPr/>
        </p:nvSpPr>
        <p:spPr bwMode="auto">
          <a:xfrm>
            <a:off x="7591425" y="494030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5338" name="AutoShape 42">
            <a:extLst>
              <a:ext uri="{FF2B5EF4-FFF2-40B4-BE49-F238E27FC236}">
                <a16:creationId xmlns:a16="http://schemas.microsoft.com/office/drawing/2014/main" id="{3417EB8C-F42E-4C4B-AAA2-B3F26F791229}"/>
              </a:ext>
            </a:extLst>
          </p:cNvPr>
          <p:cNvSpPr>
            <a:spLocks noChangeArrowheads="1"/>
          </p:cNvSpPr>
          <p:nvPr/>
        </p:nvSpPr>
        <p:spPr bwMode="auto">
          <a:xfrm>
            <a:off x="7407275" y="5108575"/>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64" name="AutoShape 43">
            <a:extLst>
              <a:ext uri="{FF2B5EF4-FFF2-40B4-BE49-F238E27FC236}">
                <a16:creationId xmlns:a16="http://schemas.microsoft.com/office/drawing/2014/main" id="{741D6231-F8D8-4FAD-90A0-9EA0599092F5}"/>
              </a:ext>
            </a:extLst>
          </p:cNvPr>
          <p:cNvSpPr>
            <a:spLocks noChangeArrowheads="1"/>
          </p:cNvSpPr>
          <p:nvPr/>
        </p:nvSpPr>
        <p:spPr bwMode="auto">
          <a:xfrm>
            <a:off x="7591425" y="51117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65" name="AutoShape 44">
            <a:extLst>
              <a:ext uri="{FF2B5EF4-FFF2-40B4-BE49-F238E27FC236}">
                <a16:creationId xmlns:a16="http://schemas.microsoft.com/office/drawing/2014/main" id="{F8598DC3-17B6-4C4E-99BF-DDAE874B542D}"/>
              </a:ext>
            </a:extLst>
          </p:cNvPr>
          <p:cNvSpPr>
            <a:spLocks noChangeArrowheads="1"/>
          </p:cNvSpPr>
          <p:nvPr/>
        </p:nvSpPr>
        <p:spPr bwMode="auto">
          <a:xfrm>
            <a:off x="7753350" y="4940300"/>
            <a:ext cx="88900" cy="88900"/>
          </a:xfrm>
          <a:prstGeom prst="flowChartConnector">
            <a:avLst/>
          </a:prstGeom>
          <a:solidFill>
            <a:schemeClr val="bg1"/>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66" name="AutoShape 45">
            <a:extLst>
              <a:ext uri="{FF2B5EF4-FFF2-40B4-BE49-F238E27FC236}">
                <a16:creationId xmlns:a16="http://schemas.microsoft.com/office/drawing/2014/main" id="{45D9D67A-6164-4904-A0FB-DED0EE5DC91B}"/>
              </a:ext>
            </a:extLst>
          </p:cNvPr>
          <p:cNvSpPr>
            <a:spLocks noChangeArrowheads="1"/>
          </p:cNvSpPr>
          <p:nvPr/>
        </p:nvSpPr>
        <p:spPr bwMode="auto">
          <a:xfrm>
            <a:off x="7845425" y="50228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67" name="AutoShape 46">
            <a:extLst>
              <a:ext uri="{FF2B5EF4-FFF2-40B4-BE49-F238E27FC236}">
                <a16:creationId xmlns:a16="http://schemas.microsoft.com/office/drawing/2014/main" id="{3CB34849-1BC2-46B5-8CBE-977168216F69}"/>
              </a:ext>
            </a:extLst>
          </p:cNvPr>
          <p:cNvSpPr>
            <a:spLocks noChangeArrowheads="1"/>
          </p:cNvSpPr>
          <p:nvPr/>
        </p:nvSpPr>
        <p:spPr bwMode="auto">
          <a:xfrm>
            <a:off x="7937500" y="494030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5343" name="AutoShape 47">
            <a:extLst>
              <a:ext uri="{FF2B5EF4-FFF2-40B4-BE49-F238E27FC236}">
                <a16:creationId xmlns:a16="http://schemas.microsoft.com/office/drawing/2014/main" id="{10667236-1BB8-4920-8035-49114337CBD8}"/>
              </a:ext>
            </a:extLst>
          </p:cNvPr>
          <p:cNvSpPr>
            <a:spLocks noChangeArrowheads="1"/>
          </p:cNvSpPr>
          <p:nvPr/>
        </p:nvSpPr>
        <p:spPr bwMode="auto">
          <a:xfrm>
            <a:off x="7753350" y="5108575"/>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69" name="AutoShape 48">
            <a:extLst>
              <a:ext uri="{FF2B5EF4-FFF2-40B4-BE49-F238E27FC236}">
                <a16:creationId xmlns:a16="http://schemas.microsoft.com/office/drawing/2014/main" id="{D391139A-20B7-47D6-B0DB-9E1430933B3D}"/>
              </a:ext>
            </a:extLst>
          </p:cNvPr>
          <p:cNvSpPr>
            <a:spLocks noChangeArrowheads="1"/>
          </p:cNvSpPr>
          <p:nvPr/>
        </p:nvSpPr>
        <p:spPr bwMode="auto">
          <a:xfrm>
            <a:off x="7937500" y="51117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70" name="AutoShape 49">
            <a:extLst>
              <a:ext uri="{FF2B5EF4-FFF2-40B4-BE49-F238E27FC236}">
                <a16:creationId xmlns:a16="http://schemas.microsoft.com/office/drawing/2014/main" id="{05053355-427C-4B97-8DB1-CB614BE538E9}"/>
              </a:ext>
            </a:extLst>
          </p:cNvPr>
          <p:cNvSpPr>
            <a:spLocks noChangeArrowheads="1"/>
          </p:cNvSpPr>
          <p:nvPr/>
        </p:nvSpPr>
        <p:spPr bwMode="auto">
          <a:xfrm>
            <a:off x="7677150" y="50228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71" name="AutoShape 50">
            <a:extLst>
              <a:ext uri="{FF2B5EF4-FFF2-40B4-BE49-F238E27FC236}">
                <a16:creationId xmlns:a16="http://schemas.microsoft.com/office/drawing/2014/main" id="{A14AF89D-3599-44DF-99E9-E7762FE011E9}"/>
              </a:ext>
            </a:extLst>
          </p:cNvPr>
          <p:cNvSpPr>
            <a:spLocks noChangeArrowheads="1"/>
          </p:cNvSpPr>
          <p:nvPr/>
        </p:nvSpPr>
        <p:spPr bwMode="auto">
          <a:xfrm>
            <a:off x="7324725" y="50228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72" name="AutoShape 51">
            <a:extLst>
              <a:ext uri="{FF2B5EF4-FFF2-40B4-BE49-F238E27FC236}">
                <a16:creationId xmlns:a16="http://schemas.microsoft.com/office/drawing/2014/main" id="{35427671-6B40-4114-89B1-D895E8C2ED7F}"/>
              </a:ext>
            </a:extLst>
          </p:cNvPr>
          <p:cNvSpPr>
            <a:spLocks noChangeArrowheads="1"/>
          </p:cNvSpPr>
          <p:nvPr/>
        </p:nvSpPr>
        <p:spPr bwMode="auto">
          <a:xfrm>
            <a:off x="8093075" y="494030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73" name="AutoShape 52">
            <a:extLst>
              <a:ext uri="{FF2B5EF4-FFF2-40B4-BE49-F238E27FC236}">
                <a16:creationId xmlns:a16="http://schemas.microsoft.com/office/drawing/2014/main" id="{4346A113-9AB3-441A-AC15-508349BBA5AF}"/>
              </a:ext>
            </a:extLst>
          </p:cNvPr>
          <p:cNvSpPr>
            <a:spLocks noChangeArrowheads="1"/>
          </p:cNvSpPr>
          <p:nvPr/>
        </p:nvSpPr>
        <p:spPr bwMode="auto">
          <a:xfrm>
            <a:off x="8185150" y="50228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5349" name="AutoShape 53">
            <a:extLst>
              <a:ext uri="{FF2B5EF4-FFF2-40B4-BE49-F238E27FC236}">
                <a16:creationId xmlns:a16="http://schemas.microsoft.com/office/drawing/2014/main" id="{C89354EA-C285-4A69-A5A6-8CFBFC4BCD2A}"/>
              </a:ext>
            </a:extLst>
          </p:cNvPr>
          <p:cNvSpPr>
            <a:spLocks noChangeArrowheads="1"/>
          </p:cNvSpPr>
          <p:nvPr/>
        </p:nvSpPr>
        <p:spPr bwMode="auto">
          <a:xfrm>
            <a:off x="8267700" y="4940300"/>
            <a:ext cx="88900" cy="88900"/>
          </a:xfrm>
          <a:prstGeom prst="flowChartConnector">
            <a:avLst/>
          </a:prstGeom>
          <a:solidFill>
            <a:schemeClr val="bg1"/>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75" name="AutoShape 54">
            <a:extLst>
              <a:ext uri="{FF2B5EF4-FFF2-40B4-BE49-F238E27FC236}">
                <a16:creationId xmlns:a16="http://schemas.microsoft.com/office/drawing/2014/main" id="{C136AF70-330B-44C0-9992-BB57A8901076}"/>
              </a:ext>
            </a:extLst>
          </p:cNvPr>
          <p:cNvSpPr>
            <a:spLocks noChangeArrowheads="1"/>
          </p:cNvSpPr>
          <p:nvPr/>
        </p:nvSpPr>
        <p:spPr bwMode="auto">
          <a:xfrm>
            <a:off x="8093075" y="5108575"/>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5351" name="AutoShape 55">
            <a:extLst>
              <a:ext uri="{FF2B5EF4-FFF2-40B4-BE49-F238E27FC236}">
                <a16:creationId xmlns:a16="http://schemas.microsoft.com/office/drawing/2014/main" id="{AC989D81-E5CB-4CF4-9817-3588956DBBDE}"/>
              </a:ext>
            </a:extLst>
          </p:cNvPr>
          <p:cNvSpPr>
            <a:spLocks noChangeArrowheads="1"/>
          </p:cNvSpPr>
          <p:nvPr/>
        </p:nvSpPr>
        <p:spPr bwMode="auto">
          <a:xfrm>
            <a:off x="8270875" y="51117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77" name="AutoShape 56">
            <a:extLst>
              <a:ext uri="{FF2B5EF4-FFF2-40B4-BE49-F238E27FC236}">
                <a16:creationId xmlns:a16="http://schemas.microsoft.com/office/drawing/2014/main" id="{49E883D5-7C18-42C0-AEA9-48B223630CDB}"/>
              </a:ext>
            </a:extLst>
          </p:cNvPr>
          <p:cNvSpPr>
            <a:spLocks noChangeArrowheads="1"/>
          </p:cNvSpPr>
          <p:nvPr/>
        </p:nvSpPr>
        <p:spPr bwMode="auto">
          <a:xfrm>
            <a:off x="8016875" y="50228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78" name="AutoShape 57">
            <a:extLst>
              <a:ext uri="{FF2B5EF4-FFF2-40B4-BE49-F238E27FC236}">
                <a16:creationId xmlns:a16="http://schemas.microsoft.com/office/drawing/2014/main" id="{F8673A3C-6BD0-4F0D-857E-44D568F8C721}"/>
              </a:ext>
            </a:extLst>
          </p:cNvPr>
          <p:cNvSpPr>
            <a:spLocks noChangeArrowheads="1"/>
          </p:cNvSpPr>
          <p:nvPr/>
        </p:nvSpPr>
        <p:spPr bwMode="auto">
          <a:xfrm>
            <a:off x="6715125" y="39306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5354" name="AutoShape 58">
            <a:extLst>
              <a:ext uri="{FF2B5EF4-FFF2-40B4-BE49-F238E27FC236}">
                <a16:creationId xmlns:a16="http://schemas.microsoft.com/office/drawing/2014/main" id="{5E0122DE-5B9D-4D95-9142-4538FFB3C81D}"/>
              </a:ext>
            </a:extLst>
          </p:cNvPr>
          <p:cNvSpPr>
            <a:spLocks noChangeArrowheads="1"/>
          </p:cNvSpPr>
          <p:nvPr/>
        </p:nvSpPr>
        <p:spPr bwMode="auto">
          <a:xfrm>
            <a:off x="7245350" y="39306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5355" name="AutoShape 59">
            <a:extLst>
              <a:ext uri="{FF2B5EF4-FFF2-40B4-BE49-F238E27FC236}">
                <a16:creationId xmlns:a16="http://schemas.microsoft.com/office/drawing/2014/main" id="{D043FA1D-387F-487C-98ED-D6E1BFA72ED2}"/>
              </a:ext>
            </a:extLst>
          </p:cNvPr>
          <p:cNvSpPr>
            <a:spLocks noChangeArrowheads="1"/>
          </p:cNvSpPr>
          <p:nvPr/>
        </p:nvSpPr>
        <p:spPr bwMode="auto">
          <a:xfrm>
            <a:off x="7753350" y="39306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181" name="AutoShape 60">
            <a:extLst>
              <a:ext uri="{FF2B5EF4-FFF2-40B4-BE49-F238E27FC236}">
                <a16:creationId xmlns:a16="http://schemas.microsoft.com/office/drawing/2014/main" id="{D4C5ECC6-EDEC-4F31-9BBA-E121026D5A16}"/>
              </a:ext>
            </a:extLst>
          </p:cNvPr>
          <p:cNvSpPr>
            <a:spLocks noChangeArrowheads="1"/>
          </p:cNvSpPr>
          <p:nvPr/>
        </p:nvSpPr>
        <p:spPr bwMode="auto">
          <a:xfrm>
            <a:off x="8267700" y="39306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grpSp>
        <p:nvGrpSpPr>
          <p:cNvPr id="2" name="Group 61">
            <a:extLst>
              <a:ext uri="{FF2B5EF4-FFF2-40B4-BE49-F238E27FC236}">
                <a16:creationId xmlns:a16="http://schemas.microsoft.com/office/drawing/2014/main" id="{CABB0464-4B9F-4C9C-AA00-E2438860CAA4}"/>
              </a:ext>
            </a:extLst>
          </p:cNvPr>
          <p:cNvGrpSpPr>
            <a:grpSpLocks/>
          </p:cNvGrpSpPr>
          <p:nvPr/>
        </p:nvGrpSpPr>
        <p:grpSpPr bwMode="auto">
          <a:xfrm>
            <a:off x="3206750" y="2174875"/>
            <a:ext cx="1257300" cy="1257300"/>
            <a:chOff x="1060" y="1370"/>
            <a:chExt cx="792" cy="792"/>
          </a:xfrm>
        </p:grpSpPr>
        <p:sp>
          <p:nvSpPr>
            <p:cNvPr id="5234" name="Freeform 62">
              <a:extLst>
                <a:ext uri="{FF2B5EF4-FFF2-40B4-BE49-F238E27FC236}">
                  <a16:creationId xmlns:a16="http://schemas.microsoft.com/office/drawing/2014/main" id="{A775C340-6309-4FD6-8F41-69E17482D238}"/>
                </a:ext>
              </a:extLst>
            </p:cNvPr>
            <p:cNvSpPr>
              <a:spLocks/>
            </p:cNvSpPr>
            <p:nvPr/>
          </p:nvSpPr>
          <p:spPr bwMode="auto">
            <a:xfrm>
              <a:off x="1560" y="1382"/>
              <a:ext cx="292" cy="454"/>
            </a:xfrm>
            <a:custGeom>
              <a:avLst/>
              <a:gdLst>
                <a:gd name="T0" fmla="*/ 0 w 292"/>
                <a:gd name="T1" fmla="*/ 454 h 454"/>
                <a:gd name="T2" fmla="*/ 286 w 292"/>
                <a:gd name="T3" fmla="*/ 454 h 454"/>
                <a:gd name="T4" fmla="*/ 292 w 292"/>
                <a:gd name="T5" fmla="*/ 360 h 454"/>
                <a:gd name="T6" fmla="*/ 272 w 292"/>
                <a:gd name="T7" fmla="*/ 256 h 454"/>
                <a:gd name="T8" fmla="*/ 222 w 292"/>
                <a:gd name="T9" fmla="*/ 160 h 454"/>
                <a:gd name="T10" fmla="*/ 150 w 292"/>
                <a:gd name="T11" fmla="*/ 76 h 454"/>
                <a:gd name="T12" fmla="*/ 60 w 292"/>
                <a:gd name="T13" fmla="*/ 24 h 454"/>
                <a:gd name="T14" fmla="*/ 0 w 292"/>
                <a:gd name="T15" fmla="*/ 0 h 454"/>
                <a:gd name="T16" fmla="*/ 0 w 292"/>
                <a:gd name="T17" fmla="*/ 454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2"/>
                <a:gd name="T28" fmla="*/ 0 h 454"/>
                <a:gd name="T29" fmla="*/ 292 w 292"/>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2" h="454">
                  <a:moveTo>
                    <a:pt x="0" y="454"/>
                  </a:moveTo>
                  <a:lnTo>
                    <a:pt x="286" y="454"/>
                  </a:lnTo>
                  <a:lnTo>
                    <a:pt x="292" y="360"/>
                  </a:lnTo>
                  <a:lnTo>
                    <a:pt x="272" y="256"/>
                  </a:lnTo>
                  <a:lnTo>
                    <a:pt x="222" y="160"/>
                  </a:lnTo>
                  <a:lnTo>
                    <a:pt x="150" y="76"/>
                  </a:lnTo>
                  <a:lnTo>
                    <a:pt x="60" y="24"/>
                  </a:lnTo>
                  <a:lnTo>
                    <a:pt x="0" y="0"/>
                  </a:lnTo>
                  <a:lnTo>
                    <a:pt x="0" y="454"/>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35" name="Oval 63">
              <a:extLst>
                <a:ext uri="{FF2B5EF4-FFF2-40B4-BE49-F238E27FC236}">
                  <a16:creationId xmlns:a16="http://schemas.microsoft.com/office/drawing/2014/main" id="{C91AFB75-ADE4-4789-A6A5-F698072C37DB}"/>
                </a:ext>
              </a:extLst>
            </p:cNvPr>
            <p:cNvSpPr>
              <a:spLocks noChangeArrowheads="1"/>
            </p:cNvSpPr>
            <p:nvPr/>
          </p:nvSpPr>
          <p:spPr bwMode="auto">
            <a:xfrm>
              <a:off x="1060" y="1370"/>
              <a:ext cx="792" cy="792"/>
            </a:xfrm>
            <a:prstGeom prst="ellipse">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36" name="Line 64">
              <a:extLst>
                <a:ext uri="{FF2B5EF4-FFF2-40B4-BE49-F238E27FC236}">
                  <a16:creationId xmlns:a16="http://schemas.microsoft.com/office/drawing/2014/main" id="{25871DF2-D5CE-4985-AD01-53CA318AC7EF}"/>
                </a:ext>
              </a:extLst>
            </p:cNvPr>
            <p:cNvSpPr>
              <a:spLocks noChangeShapeType="1"/>
            </p:cNvSpPr>
            <p:nvPr/>
          </p:nvSpPr>
          <p:spPr bwMode="auto">
            <a:xfrm>
              <a:off x="1560" y="1388"/>
              <a:ext cx="0" cy="75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237" name="Freeform 65">
              <a:extLst>
                <a:ext uri="{FF2B5EF4-FFF2-40B4-BE49-F238E27FC236}">
                  <a16:creationId xmlns:a16="http://schemas.microsoft.com/office/drawing/2014/main" id="{230E3A15-1A50-4875-ABB7-32A2D04FB5CA}"/>
                </a:ext>
              </a:extLst>
            </p:cNvPr>
            <p:cNvSpPr>
              <a:spLocks/>
            </p:cNvSpPr>
            <p:nvPr/>
          </p:nvSpPr>
          <p:spPr bwMode="auto">
            <a:xfrm>
              <a:off x="1322" y="1376"/>
              <a:ext cx="205" cy="758"/>
            </a:xfrm>
            <a:custGeom>
              <a:avLst/>
              <a:gdLst>
                <a:gd name="T0" fmla="*/ 204 w 205"/>
                <a:gd name="T1" fmla="*/ 0 h 758"/>
                <a:gd name="T2" fmla="*/ 204 w 205"/>
                <a:gd name="T3" fmla="*/ 310 h 758"/>
                <a:gd name="T4" fmla="*/ 198 w 205"/>
                <a:gd name="T5" fmla="*/ 390 h 758"/>
                <a:gd name="T6" fmla="*/ 166 w 205"/>
                <a:gd name="T7" fmla="*/ 548 h 758"/>
                <a:gd name="T8" fmla="*/ 94 w 205"/>
                <a:gd name="T9" fmla="*/ 678 h 758"/>
                <a:gd name="T10" fmla="*/ 0 w 205"/>
                <a:gd name="T11" fmla="*/ 758 h 758"/>
                <a:gd name="T12" fmla="*/ 0 60000 65536"/>
                <a:gd name="T13" fmla="*/ 0 60000 65536"/>
                <a:gd name="T14" fmla="*/ 0 60000 65536"/>
                <a:gd name="T15" fmla="*/ 0 60000 65536"/>
                <a:gd name="T16" fmla="*/ 0 60000 65536"/>
                <a:gd name="T17" fmla="*/ 0 60000 65536"/>
                <a:gd name="T18" fmla="*/ 0 w 205"/>
                <a:gd name="T19" fmla="*/ 0 h 758"/>
                <a:gd name="T20" fmla="*/ 205 w 205"/>
                <a:gd name="T21" fmla="*/ 758 h 758"/>
              </a:gdLst>
              <a:ahLst/>
              <a:cxnLst>
                <a:cxn ang="T12">
                  <a:pos x="T0" y="T1"/>
                </a:cxn>
                <a:cxn ang="T13">
                  <a:pos x="T2" y="T3"/>
                </a:cxn>
                <a:cxn ang="T14">
                  <a:pos x="T4" y="T5"/>
                </a:cxn>
                <a:cxn ang="T15">
                  <a:pos x="T6" y="T7"/>
                </a:cxn>
                <a:cxn ang="T16">
                  <a:pos x="T8" y="T9"/>
                </a:cxn>
                <a:cxn ang="T17">
                  <a:pos x="T10" y="T11"/>
                </a:cxn>
              </a:cxnLst>
              <a:rect l="T18" t="T19" r="T20" b="T21"/>
              <a:pathLst>
                <a:path w="205" h="758">
                  <a:moveTo>
                    <a:pt x="204" y="0"/>
                  </a:moveTo>
                  <a:cubicBezTo>
                    <a:pt x="204" y="122"/>
                    <a:pt x="205" y="245"/>
                    <a:pt x="204" y="310"/>
                  </a:cubicBezTo>
                  <a:cubicBezTo>
                    <a:pt x="203" y="375"/>
                    <a:pt x="204" y="350"/>
                    <a:pt x="198" y="390"/>
                  </a:cubicBezTo>
                  <a:cubicBezTo>
                    <a:pt x="192" y="430"/>
                    <a:pt x="183" y="500"/>
                    <a:pt x="166" y="548"/>
                  </a:cubicBezTo>
                  <a:cubicBezTo>
                    <a:pt x="149" y="596"/>
                    <a:pt x="122" y="643"/>
                    <a:pt x="94" y="678"/>
                  </a:cubicBezTo>
                  <a:cubicBezTo>
                    <a:pt x="66" y="713"/>
                    <a:pt x="33" y="735"/>
                    <a:pt x="0" y="75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38" name="Line 66">
              <a:extLst>
                <a:ext uri="{FF2B5EF4-FFF2-40B4-BE49-F238E27FC236}">
                  <a16:creationId xmlns:a16="http://schemas.microsoft.com/office/drawing/2014/main" id="{BD49F8C7-2D25-45EC-80DE-743975775B4A}"/>
                </a:ext>
              </a:extLst>
            </p:cNvPr>
            <p:cNvSpPr>
              <a:spLocks noChangeShapeType="1"/>
            </p:cNvSpPr>
            <p:nvPr/>
          </p:nvSpPr>
          <p:spPr bwMode="auto">
            <a:xfrm>
              <a:off x="1560" y="1836"/>
              <a:ext cx="284" cy="0"/>
            </a:xfrm>
            <a:prstGeom prst="line">
              <a:avLst/>
            </a:prstGeom>
            <a:noFill/>
            <a:ln w="9525">
              <a:solidFill>
                <a:schemeClr val="bg2"/>
              </a:solidFill>
              <a:round/>
              <a:headEnd type="triangle" w="med" len="me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239" name="Line 67">
              <a:extLst>
                <a:ext uri="{FF2B5EF4-FFF2-40B4-BE49-F238E27FC236}">
                  <a16:creationId xmlns:a16="http://schemas.microsoft.com/office/drawing/2014/main" id="{D4A1A428-A7A3-4CC4-B328-C0065E4FE755}"/>
                </a:ext>
              </a:extLst>
            </p:cNvPr>
            <p:cNvSpPr>
              <a:spLocks noChangeShapeType="1"/>
            </p:cNvSpPr>
            <p:nvPr/>
          </p:nvSpPr>
          <p:spPr bwMode="auto">
            <a:xfrm>
              <a:off x="1224" y="1836"/>
              <a:ext cx="284" cy="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grpSp>
      <p:sp>
        <p:nvSpPr>
          <p:cNvPr id="55364" name="Text Box 68">
            <a:extLst>
              <a:ext uri="{FF2B5EF4-FFF2-40B4-BE49-F238E27FC236}">
                <a16:creationId xmlns:a16="http://schemas.microsoft.com/office/drawing/2014/main" id="{2609DF0C-AB0D-4E8A-9731-51ABC979B7D0}"/>
              </a:ext>
            </a:extLst>
          </p:cNvPr>
          <p:cNvSpPr txBox="1">
            <a:spLocks noChangeArrowheads="1"/>
          </p:cNvSpPr>
          <p:nvPr/>
        </p:nvSpPr>
        <p:spPr bwMode="auto">
          <a:xfrm>
            <a:off x="3197225" y="2463801"/>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sz="2000">
                <a:solidFill>
                  <a:srgbClr val="000000"/>
                </a:solidFill>
              </a:rPr>
              <a:t>f(E</a:t>
            </a:r>
            <a:r>
              <a:rPr lang="en-US" altLang="en-US" sz="2000" baseline="-25000">
                <a:solidFill>
                  <a:srgbClr val="000000"/>
                </a:solidFill>
              </a:rPr>
              <a:t>c</a:t>
            </a:r>
            <a:r>
              <a:rPr lang="en-US" altLang="en-US" sz="2000">
                <a:solidFill>
                  <a:srgbClr val="000000"/>
                </a:solidFill>
              </a:rPr>
              <a:t>)</a:t>
            </a:r>
          </a:p>
        </p:txBody>
      </p:sp>
      <p:grpSp>
        <p:nvGrpSpPr>
          <p:cNvPr id="3" name="Group 69">
            <a:extLst>
              <a:ext uri="{FF2B5EF4-FFF2-40B4-BE49-F238E27FC236}">
                <a16:creationId xmlns:a16="http://schemas.microsoft.com/office/drawing/2014/main" id="{DD134D0B-25F4-4FA8-82C1-03BC28FDC892}"/>
              </a:ext>
            </a:extLst>
          </p:cNvPr>
          <p:cNvGrpSpPr>
            <a:grpSpLocks/>
          </p:cNvGrpSpPr>
          <p:nvPr/>
        </p:nvGrpSpPr>
        <p:grpSpPr bwMode="auto">
          <a:xfrm>
            <a:off x="6356350" y="3597275"/>
            <a:ext cx="520700" cy="520700"/>
            <a:chOff x="1060" y="1370"/>
            <a:chExt cx="792" cy="792"/>
          </a:xfrm>
        </p:grpSpPr>
        <p:sp>
          <p:nvSpPr>
            <p:cNvPr id="5228" name="Freeform 70">
              <a:extLst>
                <a:ext uri="{FF2B5EF4-FFF2-40B4-BE49-F238E27FC236}">
                  <a16:creationId xmlns:a16="http://schemas.microsoft.com/office/drawing/2014/main" id="{92C158CF-0204-4407-8B82-3D62174731F2}"/>
                </a:ext>
              </a:extLst>
            </p:cNvPr>
            <p:cNvSpPr>
              <a:spLocks/>
            </p:cNvSpPr>
            <p:nvPr/>
          </p:nvSpPr>
          <p:spPr bwMode="auto">
            <a:xfrm>
              <a:off x="1560" y="1382"/>
              <a:ext cx="292" cy="454"/>
            </a:xfrm>
            <a:custGeom>
              <a:avLst/>
              <a:gdLst>
                <a:gd name="T0" fmla="*/ 0 w 292"/>
                <a:gd name="T1" fmla="*/ 454 h 454"/>
                <a:gd name="T2" fmla="*/ 286 w 292"/>
                <a:gd name="T3" fmla="*/ 454 h 454"/>
                <a:gd name="T4" fmla="*/ 292 w 292"/>
                <a:gd name="T5" fmla="*/ 360 h 454"/>
                <a:gd name="T6" fmla="*/ 272 w 292"/>
                <a:gd name="T7" fmla="*/ 256 h 454"/>
                <a:gd name="T8" fmla="*/ 222 w 292"/>
                <a:gd name="T9" fmla="*/ 160 h 454"/>
                <a:gd name="T10" fmla="*/ 150 w 292"/>
                <a:gd name="T11" fmla="*/ 76 h 454"/>
                <a:gd name="T12" fmla="*/ 60 w 292"/>
                <a:gd name="T13" fmla="*/ 24 h 454"/>
                <a:gd name="T14" fmla="*/ 0 w 292"/>
                <a:gd name="T15" fmla="*/ 0 h 454"/>
                <a:gd name="T16" fmla="*/ 0 w 292"/>
                <a:gd name="T17" fmla="*/ 454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2"/>
                <a:gd name="T28" fmla="*/ 0 h 454"/>
                <a:gd name="T29" fmla="*/ 292 w 292"/>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2" h="454">
                  <a:moveTo>
                    <a:pt x="0" y="454"/>
                  </a:moveTo>
                  <a:lnTo>
                    <a:pt x="286" y="454"/>
                  </a:lnTo>
                  <a:lnTo>
                    <a:pt x="292" y="360"/>
                  </a:lnTo>
                  <a:lnTo>
                    <a:pt x="272" y="256"/>
                  </a:lnTo>
                  <a:lnTo>
                    <a:pt x="222" y="160"/>
                  </a:lnTo>
                  <a:lnTo>
                    <a:pt x="150" y="76"/>
                  </a:lnTo>
                  <a:lnTo>
                    <a:pt x="60" y="24"/>
                  </a:lnTo>
                  <a:lnTo>
                    <a:pt x="0" y="0"/>
                  </a:lnTo>
                  <a:lnTo>
                    <a:pt x="0" y="454"/>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29" name="Oval 71">
              <a:extLst>
                <a:ext uri="{FF2B5EF4-FFF2-40B4-BE49-F238E27FC236}">
                  <a16:creationId xmlns:a16="http://schemas.microsoft.com/office/drawing/2014/main" id="{BF33AA1F-53B6-47B7-91C0-4CFE2280748A}"/>
                </a:ext>
              </a:extLst>
            </p:cNvPr>
            <p:cNvSpPr>
              <a:spLocks noChangeArrowheads="1"/>
            </p:cNvSpPr>
            <p:nvPr/>
          </p:nvSpPr>
          <p:spPr bwMode="auto">
            <a:xfrm>
              <a:off x="1060" y="1370"/>
              <a:ext cx="792" cy="792"/>
            </a:xfrm>
            <a:prstGeom prst="ellipse">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30" name="Line 72">
              <a:extLst>
                <a:ext uri="{FF2B5EF4-FFF2-40B4-BE49-F238E27FC236}">
                  <a16:creationId xmlns:a16="http://schemas.microsoft.com/office/drawing/2014/main" id="{4286E8B4-AA1A-4BB0-8998-22113124494A}"/>
                </a:ext>
              </a:extLst>
            </p:cNvPr>
            <p:cNvSpPr>
              <a:spLocks noChangeShapeType="1"/>
            </p:cNvSpPr>
            <p:nvPr/>
          </p:nvSpPr>
          <p:spPr bwMode="auto">
            <a:xfrm>
              <a:off x="1560" y="1388"/>
              <a:ext cx="0" cy="75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231" name="Freeform 73">
              <a:extLst>
                <a:ext uri="{FF2B5EF4-FFF2-40B4-BE49-F238E27FC236}">
                  <a16:creationId xmlns:a16="http://schemas.microsoft.com/office/drawing/2014/main" id="{06B17C52-87DE-4856-B36B-16D58BB5BEC7}"/>
                </a:ext>
              </a:extLst>
            </p:cNvPr>
            <p:cNvSpPr>
              <a:spLocks/>
            </p:cNvSpPr>
            <p:nvPr/>
          </p:nvSpPr>
          <p:spPr bwMode="auto">
            <a:xfrm>
              <a:off x="1322" y="1376"/>
              <a:ext cx="205" cy="758"/>
            </a:xfrm>
            <a:custGeom>
              <a:avLst/>
              <a:gdLst>
                <a:gd name="T0" fmla="*/ 204 w 205"/>
                <a:gd name="T1" fmla="*/ 0 h 758"/>
                <a:gd name="T2" fmla="*/ 204 w 205"/>
                <a:gd name="T3" fmla="*/ 310 h 758"/>
                <a:gd name="T4" fmla="*/ 198 w 205"/>
                <a:gd name="T5" fmla="*/ 390 h 758"/>
                <a:gd name="T6" fmla="*/ 166 w 205"/>
                <a:gd name="T7" fmla="*/ 548 h 758"/>
                <a:gd name="T8" fmla="*/ 94 w 205"/>
                <a:gd name="T9" fmla="*/ 678 h 758"/>
                <a:gd name="T10" fmla="*/ 0 w 205"/>
                <a:gd name="T11" fmla="*/ 758 h 758"/>
                <a:gd name="T12" fmla="*/ 0 60000 65536"/>
                <a:gd name="T13" fmla="*/ 0 60000 65536"/>
                <a:gd name="T14" fmla="*/ 0 60000 65536"/>
                <a:gd name="T15" fmla="*/ 0 60000 65536"/>
                <a:gd name="T16" fmla="*/ 0 60000 65536"/>
                <a:gd name="T17" fmla="*/ 0 60000 65536"/>
                <a:gd name="T18" fmla="*/ 0 w 205"/>
                <a:gd name="T19" fmla="*/ 0 h 758"/>
                <a:gd name="T20" fmla="*/ 205 w 205"/>
                <a:gd name="T21" fmla="*/ 758 h 758"/>
              </a:gdLst>
              <a:ahLst/>
              <a:cxnLst>
                <a:cxn ang="T12">
                  <a:pos x="T0" y="T1"/>
                </a:cxn>
                <a:cxn ang="T13">
                  <a:pos x="T2" y="T3"/>
                </a:cxn>
                <a:cxn ang="T14">
                  <a:pos x="T4" y="T5"/>
                </a:cxn>
                <a:cxn ang="T15">
                  <a:pos x="T6" y="T7"/>
                </a:cxn>
                <a:cxn ang="T16">
                  <a:pos x="T8" y="T9"/>
                </a:cxn>
                <a:cxn ang="T17">
                  <a:pos x="T10" y="T11"/>
                </a:cxn>
              </a:cxnLst>
              <a:rect l="T18" t="T19" r="T20" b="T21"/>
              <a:pathLst>
                <a:path w="205" h="758">
                  <a:moveTo>
                    <a:pt x="204" y="0"/>
                  </a:moveTo>
                  <a:cubicBezTo>
                    <a:pt x="204" y="122"/>
                    <a:pt x="205" y="245"/>
                    <a:pt x="204" y="310"/>
                  </a:cubicBezTo>
                  <a:cubicBezTo>
                    <a:pt x="203" y="375"/>
                    <a:pt x="204" y="350"/>
                    <a:pt x="198" y="390"/>
                  </a:cubicBezTo>
                  <a:cubicBezTo>
                    <a:pt x="192" y="430"/>
                    <a:pt x="183" y="500"/>
                    <a:pt x="166" y="548"/>
                  </a:cubicBezTo>
                  <a:cubicBezTo>
                    <a:pt x="149" y="596"/>
                    <a:pt x="122" y="643"/>
                    <a:pt x="94" y="678"/>
                  </a:cubicBezTo>
                  <a:cubicBezTo>
                    <a:pt x="66" y="713"/>
                    <a:pt x="33" y="735"/>
                    <a:pt x="0" y="75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32" name="Line 74">
              <a:extLst>
                <a:ext uri="{FF2B5EF4-FFF2-40B4-BE49-F238E27FC236}">
                  <a16:creationId xmlns:a16="http://schemas.microsoft.com/office/drawing/2014/main" id="{54A1F2D8-FD4C-46E6-8BFC-23B39EDF0DAD}"/>
                </a:ext>
              </a:extLst>
            </p:cNvPr>
            <p:cNvSpPr>
              <a:spLocks noChangeShapeType="1"/>
            </p:cNvSpPr>
            <p:nvPr/>
          </p:nvSpPr>
          <p:spPr bwMode="auto">
            <a:xfrm>
              <a:off x="1560" y="1836"/>
              <a:ext cx="284" cy="0"/>
            </a:xfrm>
            <a:prstGeom prst="line">
              <a:avLst/>
            </a:prstGeom>
            <a:noFill/>
            <a:ln w="9525">
              <a:solidFill>
                <a:schemeClr val="bg2"/>
              </a:solidFill>
              <a:round/>
              <a:headEnd type="triangle" w="med" len="me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233" name="Line 75">
              <a:extLst>
                <a:ext uri="{FF2B5EF4-FFF2-40B4-BE49-F238E27FC236}">
                  <a16:creationId xmlns:a16="http://schemas.microsoft.com/office/drawing/2014/main" id="{5030DBF2-802F-4802-9A8F-AF98044781DF}"/>
                </a:ext>
              </a:extLst>
            </p:cNvPr>
            <p:cNvSpPr>
              <a:spLocks noChangeShapeType="1"/>
            </p:cNvSpPr>
            <p:nvPr/>
          </p:nvSpPr>
          <p:spPr bwMode="auto">
            <a:xfrm>
              <a:off x="1224" y="1836"/>
              <a:ext cx="284" cy="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grpSp>
      <p:sp>
        <p:nvSpPr>
          <p:cNvPr id="55372" name="Line 76">
            <a:extLst>
              <a:ext uri="{FF2B5EF4-FFF2-40B4-BE49-F238E27FC236}">
                <a16:creationId xmlns:a16="http://schemas.microsoft.com/office/drawing/2014/main" id="{29ABB124-F843-486F-ABE8-2C10850C26D8}"/>
              </a:ext>
            </a:extLst>
          </p:cNvPr>
          <p:cNvSpPr>
            <a:spLocks noChangeShapeType="1"/>
          </p:cNvSpPr>
          <p:nvPr/>
        </p:nvSpPr>
        <p:spPr bwMode="auto">
          <a:xfrm flipV="1">
            <a:off x="5067300" y="4762500"/>
            <a:ext cx="0" cy="62865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grpSp>
        <p:nvGrpSpPr>
          <p:cNvPr id="4" name="Group 77">
            <a:extLst>
              <a:ext uri="{FF2B5EF4-FFF2-40B4-BE49-F238E27FC236}">
                <a16:creationId xmlns:a16="http://schemas.microsoft.com/office/drawing/2014/main" id="{306C1F78-7C14-4E1E-9A6D-34E5D4F7B500}"/>
              </a:ext>
            </a:extLst>
          </p:cNvPr>
          <p:cNvGrpSpPr>
            <a:grpSpLocks/>
          </p:cNvGrpSpPr>
          <p:nvPr/>
        </p:nvGrpSpPr>
        <p:grpSpPr bwMode="auto">
          <a:xfrm>
            <a:off x="4606926" y="2174875"/>
            <a:ext cx="1304925" cy="1257300"/>
            <a:chOff x="1942" y="1370"/>
            <a:chExt cx="822" cy="792"/>
          </a:xfrm>
        </p:grpSpPr>
        <p:sp>
          <p:nvSpPr>
            <p:cNvPr id="5221" name="Freeform 78">
              <a:extLst>
                <a:ext uri="{FF2B5EF4-FFF2-40B4-BE49-F238E27FC236}">
                  <a16:creationId xmlns:a16="http://schemas.microsoft.com/office/drawing/2014/main" id="{9AE17922-4E58-402F-BF5C-C21BF86C5CEA}"/>
                </a:ext>
              </a:extLst>
            </p:cNvPr>
            <p:cNvSpPr>
              <a:spLocks/>
            </p:cNvSpPr>
            <p:nvPr/>
          </p:nvSpPr>
          <p:spPr bwMode="auto">
            <a:xfrm>
              <a:off x="2472" y="1382"/>
              <a:ext cx="292" cy="454"/>
            </a:xfrm>
            <a:custGeom>
              <a:avLst/>
              <a:gdLst>
                <a:gd name="T0" fmla="*/ 0 w 292"/>
                <a:gd name="T1" fmla="*/ 454 h 454"/>
                <a:gd name="T2" fmla="*/ 286 w 292"/>
                <a:gd name="T3" fmla="*/ 454 h 454"/>
                <a:gd name="T4" fmla="*/ 292 w 292"/>
                <a:gd name="T5" fmla="*/ 360 h 454"/>
                <a:gd name="T6" fmla="*/ 272 w 292"/>
                <a:gd name="T7" fmla="*/ 256 h 454"/>
                <a:gd name="T8" fmla="*/ 222 w 292"/>
                <a:gd name="T9" fmla="*/ 160 h 454"/>
                <a:gd name="T10" fmla="*/ 150 w 292"/>
                <a:gd name="T11" fmla="*/ 76 h 454"/>
                <a:gd name="T12" fmla="*/ 60 w 292"/>
                <a:gd name="T13" fmla="*/ 24 h 454"/>
                <a:gd name="T14" fmla="*/ 0 w 292"/>
                <a:gd name="T15" fmla="*/ 0 h 454"/>
                <a:gd name="T16" fmla="*/ 0 w 292"/>
                <a:gd name="T17" fmla="*/ 454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2"/>
                <a:gd name="T28" fmla="*/ 0 h 454"/>
                <a:gd name="T29" fmla="*/ 292 w 292"/>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2" h="454">
                  <a:moveTo>
                    <a:pt x="0" y="454"/>
                  </a:moveTo>
                  <a:lnTo>
                    <a:pt x="286" y="454"/>
                  </a:lnTo>
                  <a:lnTo>
                    <a:pt x="292" y="360"/>
                  </a:lnTo>
                  <a:lnTo>
                    <a:pt x="272" y="256"/>
                  </a:lnTo>
                  <a:lnTo>
                    <a:pt x="222" y="160"/>
                  </a:lnTo>
                  <a:lnTo>
                    <a:pt x="150" y="76"/>
                  </a:lnTo>
                  <a:lnTo>
                    <a:pt x="60" y="24"/>
                  </a:lnTo>
                  <a:lnTo>
                    <a:pt x="0" y="0"/>
                  </a:lnTo>
                  <a:lnTo>
                    <a:pt x="0" y="454"/>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22" name="Oval 79">
              <a:extLst>
                <a:ext uri="{FF2B5EF4-FFF2-40B4-BE49-F238E27FC236}">
                  <a16:creationId xmlns:a16="http://schemas.microsoft.com/office/drawing/2014/main" id="{B215AE95-2E74-4019-AE13-4EC7A35848DA}"/>
                </a:ext>
              </a:extLst>
            </p:cNvPr>
            <p:cNvSpPr>
              <a:spLocks noChangeArrowheads="1"/>
            </p:cNvSpPr>
            <p:nvPr/>
          </p:nvSpPr>
          <p:spPr bwMode="auto">
            <a:xfrm>
              <a:off x="1972" y="1370"/>
              <a:ext cx="792" cy="792"/>
            </a:xfrm>
            <a:prstGeom prst="ellipse">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23" name="Line 80">
              <a:extLst>
                <a:ext uri="{FF2B5EF4-FFF2-40B4-BE49-F238E27FC236}">
                  <a16:creationId xmlns:a16="http://schemas.microsoft.com/office/drawing/2014/main" id="{F4B790E8-8B54-4E58-B5BA-41A182F8DCE8}"/>
                </a:ext>
              </a:extLst>
            </p:cNvPr>
            <p:cNvSpPr>
              <a:spLocks noChangeShapeType="1"/>
            </p:cNvSpPr>
            <p:nvPr/>
          </p:nvSpPr>
          <p:spPr bwMode="auto">
            <a:xfrm>
              <a:off x="2472" y="1388"/>
              <a:ext cx="0" cy="75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224" name="Freeform 81">
              <a:extLst>
                <a:ext uri="{FF2B5EF4-FFF2-40B4-BE49-F238E27FC236}">
                  <a16:creationId xmlns:a16="http://schemas.microsoft.com/office/drawing/2014/main" id="{F4A2CA5F-F3BF-4F25-B4F9-7789315C5DCD}"/>
                </a:ext>
              </a:extLst>
            </p:cNvPr>
            <p:cNvSpPr>
              <a:spLocks/>
            </p:cNvSpPr>
            <p:nvPr/>
          </p:nvSpPr>
          <p:spPr bwMode="auto">
            <a:xfrm>
              <a:off x="2130" y="1376"/>
              <a:ext cx="205" cy="694"/>
            </a:xfrm>
            <a:custGeom>
              <a:avLst/>
              <a:gdLst>
                <a:gd name="T0" fmla="*/ 204 w 205"/>
                <a:gd name="T1" fmla="*/ 0 h 758"/>
                <a:gd name="T2" fmla="*/ 204 w 205"/>
                <a:gd name="T3" fmla="*/ 168 h 758"/>
                <a:gd name="T4" fmla="*/ 198 w 205"/>
                <a:gd name="T5" fmla="*/ 211 h 758"/>
                <a:gd name="T6" fmla="*/ 166 w 205"/>
                <a:gd name="T7" fmla="*/ 295 h 758"/>
                <a:gd name="T8" fmla="*/ 94 w 205"/>
                <a:gd name="T9" fmla="*/ 366 h 758"/>
                <a:gd name="T10" fmla="*/ 0 w 205"/>
                <a:gd name="T11" fmla="*/ 408 h 758"/>
                <a:gd name="T12" fmla="*/ 0 60000 65536"/>
                <a:gd name="T13" fmla="*/ 0 60000 65536"/>
                <a:gd name="T14" fmla="*/ 0 60000 65536"/>
                <a:gd name="T15" fmla="*/ 0 60000 65536"/>
                <a:gd name="T16" fmla="*/ 0 60000 65536"/>
                <a:gd name="T17" fmla="*/ 0 60000 65536"/>
                <a:gd name="T18" fmla="*/ 0 w 205"/>
                <a:gd name="T19" fmla="*/ 0 h 758"/>
                <a:gd name="T20" fmla="*/ 205 w 205"/>
                <a:gd name="T21" fmla="*/ 758 h 758"/>
              </a:gdLst>
              <a:ahLst/>
              <a:cxnLst>
                <a:cxn ang="T12">
                  <a:pos x="T0" y="T1"/>
                </a:cxn>
                <a:cxn ang="T13">
                  <a:pos x="T2" y="T3"/>
                </a:cxn>
                <a:cxn ang="T14">
                  <a:pos x="T4" y="T5"/>
                </a:cxn>
                <a:cxn ang="T15">
                  <a:pos x="T6" y="T7"/>
                </a:cxn>
                <a:cxn ang="T16">
                  <a:pos x="T8" y="T9"/>
                </a:cxn>
                <a:cxn ang="T17">
                  <a:pos x="T10" y="T11"/>
                </a:cxn>
              </a:cxnLst>
              <a:rect l="T18" t="T19" r="T20" b="T21"/>
              <a:pathLst>
                <a:path w="205" h="758">
                  <a:moveTo>
                    <a:pt x="204" y="0"/>
                  </a:moveTo>
                  <a:cubicBezTo>
                    <a:pt x="204" y="122"/>
                    <a:pt x="205" y="245"/>
                    <a:pt x="204" y="310"/>
                  </a:cubicBezTo>
                  <a:cubicBezTo>
                    <a:pt x="203" y="375"/>
                    <a:pt x="204" y="350"/>
                    <a:pt x="198" y="390"/>
                  </a:cubicBezTo>
                  <a:cubicBezTo>
                    <a:pt x="192" y="430"/>
                    <a:pt x="183" y="500"/>
                    <a:pt x="166" y="548"/>
                  </a:cubicBezTo>
                  <a:cubicBezTo>
                    <a:pt x="149" y="596"/>
                    <a:pt x="122" y="643"/>
                    <a:pt x="94" y="678"/>
                  </a:cubicBezTo>
                  <a:cubicBezTo>
                    <a:pt x="66" y="713"/>
                    <a:pt x="33" y="735"/>
                    <a:pt x="0" y="75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25" name="Line 82">
              <a:extLst>
                <a:ext uri="{FF2B5EF4-FFF2-40B4-BE49-F238E27FC236}">
                  <a16:creationId xmlns:a16="http://schemas.microsoft.com/office/drawing/2014/main" id="{283D0A7C-A770-44A3-83DE-82C003692844}"/>
                </a:ext>
              </a:extLst>
            </p:cNvPr>
            <p:cNvSpPr>
              <a:spLocks noChangeShapeType="1"/>
            </p:cNvSpPr>
            <p:nvPr/>
          </p:nvSpPr>
          <p:spPr bwMode="auto">
            <a:xfrm>
              <a:off x="2472" y="1836"/>
              <a:ext cx="284" cy="0"/>
            </a:xfrm>
            <a:prstGeom prst="line">
              <a:avLst/>
            </a:prstGeom>
            <a:noFill/>
            <a:ln w="9525">
              <a:solidFill>
                <a:schemeClr val="bg2"/>
              </a:solidFill>
              <a:round/>
              <a:headEnd type="triangle" w="med" len="me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226" name="Line 83">
              <a:extLst>
                <a:ext uri="{FF2B5EF4-FFF2-40B4-BE49-F238E27FC236}">
                  <a16:creationId xmlns:a16="http://schemas.microsoft.com/office/drawing/2014/main" id="{AF3305C3-4294-4112-A343-CED70EEB2DE3}"/>
                </a:ext>
              </a:extLst>
            </p:cNvPr>
            <p:cNvSpPr>
              <a:spLocks noChangeShapeType="1"/>
            </p:cNvSpPr>
            <p:nvPr/>
          </p:nvSpPr>
          <p:spPr bwMode="auto">
            <a:xfrm>
              <a:off x="2032" y="1836"/>
              <a:ext cx="284" cy="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227" name="Text Box 84">
              <a:extLst>
                <a:ext uri="{FF2B5EF4-FFF2-40B4-BE49-F238E27FC236}">
                  <a16:creationId xmlns:a16="http://schemas.microsoft.com/office/drawing/2014/main" id="{4D6419D0-1557-4D64-8309-67D10336DCF1}"/>
                </a:ext>
              </a:extLst>
            </p:cNvPr>
            <p:cNvSpPr txBox="1">
              <a:spLocks noChangeArrowheads="1"/>
            </p:cNvSpPr>
            <p:nvPr/>
          </p:nvSpPr>
          <p:spPr bwMode="auto">
            <a:xfrm>
              <a:off x="1942" y="1552"/>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sz="2000">
                  <a:solidFill>
                    <a:srgbClr val="000000"/>
                  </a:solidFill>
                </a:rPr>
                <a:t>f(E</a:t>
              </a:r>
              <a:r>
                <a:rPr lang="en-US" altLang="en-US" sz="2000" baseline="-25000">
                  <a:solidFill>
                    <a:srgbClr val="000000"/>
                  </a:solidFill>
                </a:rPr>
                <a:t>c</a:t>
              </a:r>
              <a:r>
                <a:rPr lang="en-US" altLang="en-US" sz="2000">
                  <a:solidFill>
                    <a:srgbClr val="000000"/>
                  </a:solidFill>
                </a:rPr>
                <a:t>)</a:t>
              </a:r>
            </a:p>
          </p:txBody>
        </p:sp>
      </p:grpSp>
      <p:grpSp>
        <p:nvGrpSpPr>
          <p:cNvPr id="5" name="Group 85">
            <a:extLst>
              <a:ext uri="{FF2B5EF4-FFF2-40B4-BE49-F238E27FC236}">
                <a16:creationId xmlns:a16="http://schemas.microsoft.com/office/drawing/2014/main" id="{B45649E4-00B3-4546-8492-69AA3C458111}"/>
              </a:ext>
            </a:extLst>
          </p:cNvPr>
          <p:cNvGrpSpPr>
            <a:grpSpLocks/>
          </p:cNvGrpSpPr>
          <p:nvPr/>
        </p:nvGrpSpPr>
        <p:grpSpPr bwMode="auto">
          <a:xfrm>
            <a:off x="6880225" y="3930650"/>
            <a:ext cx="1314450" cy="88900"/>
            <a:chOff x="3374" y="2476"/>
            <a:chExt cx="828" cy="56"/>
          </a:xfrm>
        </p:grpSpPr>
        <p:sp>
          <p:nvSpPr>
            <p:cNvPr id="5215" name="AutoShape 86">
              <a:extLst>
                <a:ext uri="{FF2B5EF4-FFF2-40B4-BE49-F238E27FC236}">
                  <a16:creationId xmlns:a16="http://schemas.microsoft.com/office/drawing/2014/main" id="{8C52D99A-1AAD-4BC8-89B4-F4C89A7EE24B}"/>
                </a:ext>
              </a:extLst>
            </p:cNvPr>
            <p:cNvSpPr>
              <a:spLocks noChangeArrowheads="1"/>
            </p:cNvSpPr>
            <p:nvPr/>
          </p:nvSpPr>
          <p:spPr bwMode="auto">
            <a:xfrm>
              <a:off x="3374" y="2476"/>
              <a:ext cx="56" cy="56"/>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16" name="AutoShape 87">
              <a:extLst>
                <a:ext uri="{FF2B5EF4-FFF2-40B4-BE49-F238E27FC236}">
                  <a16:creationId xmlns:a16="http://schemas.microsoft.com/office/drawing/2014/main" id="{D7678121-3A06-4011-83A6-73643805BCCB}"/>
                </a:ext>
              </a:extLst>
            </p:cNvPr>
            <p:cNvSpPr>
              <a:spLocks noChangeArrowheads="1"/>
            </p:cNvSpPr>
            <p:nvPr/>
          </p:nvSpPr>
          <p:spPr bwMode="auto">
            <a:xfrm>
              <a:off x="3486" y="2476"/>
              <a:ext cx="56" cy="56"/>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17" name="AutoShape 88">
              <a:extLst>
                <a:ext uri="{FF2B5EF4-FFF2-40B4-BE49-F238E27FC236}">
                  <a16:creationId xmlns:a16="http://schemas.microsoft.com/office/drawing/2014/main" id="{529676DE-5397-4DB4-B25F-6FBD86E17D07}"/>
                </a:ext>
              </a:extLst>
            </p:cNvPr>
            <p:cNvSpPr>
              <a:spLocks noChangeArrowheads="1"/>
            </p:cNvSpPr>
            <p:nvPr/>
          </p:nvSpPr>
          <p:spPr bwMode="auto">
            <a:xfrm>
              <a:off x="3710" y="2476"/>
              <a:ext cx="56" cy="56"/>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18" name="AutoShape 89">
              <a:extLst>
                <a:ext uri="{FF2B5EF4-FFF2-40B4-BE49-F238E27FC236}">
                  <a16:creationId xmlns:a16="http://schemas.microsoft.com/office/drawing/2014/main" id="{CE2D8AE5-10D1-466E-859F-659912F53F9A}"/>
                </a:ext>
              </a:extLst>
            </p:cNvPr>
            <p:cNvSpPr>
              <a:spLocks noChangeArrowheads="1"/>
            </p:cNvSpPr>
            <p:nvPr/>
          </p:nvSpPr>
          <p:spPr bwMode="auto">
            <a:xfrm>
              <a:off x="3822" y="2476"/>
              <a:ext cx="56" cy="56"/>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19" name="AutoShape 90">
              <a:extLst>
                <a:ext uri="{FF2B5EF4-FFF2-40B4-BE49-F238E27FC236}">
                  <a16:creationId xmlns:a16="http://schemas.microsoft.com/office/drawing/2014/main" id="{39B28185-B902-4732-BDB8-49739AD768EF}"/>
                </a:ext>
              </a:extLst>
            </p:cNvPr>
            <p:cNvSpPr>
              <a:spLocks noChangeArrowheads="1"/>
            </p:cNvSpPr>
            <p:nvPr/>
          </p:nvSpPr>
          <p:spPr bwMode="auto">
            <a:xfrm>
              <a:off x="4034" y="2476"/>
              <a:ext cx="56" cy="56"/>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20" name="AutoShape 91">
              <a:extLst>
                <a:ext uri="{FF2B5EF4-FFF2-40B4-BE49-F238E27FC236}">
                  <a16:creationId xmlns:a16="http://schemas.microsoft.com/office/drawing/2014/main" id="{DEFBBDC8-19AC-4086-A92A-9E9DBCD41DB8}"/>
                </a:ext>
              </a:extLst>
            </p:cNvPr>
            <p:cNvSpPr>
              <a:spLocks noChangeArrowheads="1"/>
            </p:cNvSpPr>
            <p:nvPr/>
          </p:nvSpPr>
          <p:spPr bwMode="auto">
            <a:xfrm>
              <a:off x="4146" y="2476"/>
              <a:ext cx="56" cy="56"/>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grpSp>
      <p:sp>
        <p:nvSpPr>
          <p:cNvPr id="55388" name="AutoShape 92">
            <a:extLst>
              <a:ext uri="{FF2B5EF4-FFF2-40B4-BE49-F238E27FC236}">
                <a16:creationId xmlns:a16="http://schemas.microsoft.com/office/drawing/2014/main" id="{34A6A6AC-AF95-486D-9AF5-253B65464F4C}"/>
              </a:ext>
            </a:extLst>
          </p:cNvPr>
          <p:cNvSpPr>
            <a:spLocks noChangeArrowheads="1"/>
          </p:cNvSpPr>
          <p:nvPr/>
        </p:nvSpPr>
        <p:spPr bwMode="auto">
          <a:xfrm>
            <a:off x="7505700" y="3930650"/>
            <a:ext cx="88900" cy="88900"/>
          </a:xfrm>
          <a:prstGeom prst="flowChartConnector">
            <a:avLst/>
          </a:prstGeom>
          <a:solidFill>
            <a:schemeClr val="bg2"/>
          </a:solidFill>
          <a:ln w="9525" algn="ctr">
            <a:solidFill>
              <a:schemeClr val="bg2"/>
            </a:solidFill>
            <a:round/>
            <a:headEnd/>
            <a:tailEnd/>
          </a:ln>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5389" name="Line 93">
            <a:extLst>
              <a:ext uri="{FF2B5EF4-FFF2-40B4-BE49-F238E27FC236}">
                <a16:creationId xmlns:a16="http://schemas.microsoft.com/office/drawing/2014/main" id="{0612130E-87E5-4F87-87C7-0745A7CAE7A5}"/>
              </a:ext>
            </a:extLst>
          </p:cNvPr>
          <p:cNvSpPr>
            <a:spLocks noChangeShapeType="1"/>
          </p:cNvSpPr>
          <p:nvPr/>
        </p:nvSpPr>
        <p:spPr bwMode="auto">
          <a:xfrm flipV="1">
            <a:off x="5915025" y="4467225"/>
            <a:ext cx="0" cy="43815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5390" name="Line 94">
            <a:extLst>
              <a:ext uri="{FF2B5EF4-FFF2-40B4-BE49-F238E27FC236}">
                <a16:creationId xmlns:a16="http://schemas.microsoft.com/office/drawing/2014/main" id="{873CA164-4E0F-4716-A538-8E0C673D82E7}"/>
              </a:ext>
            </a:extLst>
          </p:cNvPr>
          <p:cNvSpPr>
            <a:spLocks noChangeShapeType="1"/>
          </p:cNvSpPr>
          <p:nvPr/>
        </p:nvSpPr>
        <p:spPr bwMode="auto">
          <a:xfrm flipV="1">
            <a:off x="5915025" y="4086225"/>
            <a:ext cx="0" cy="43815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5391" name="Line 95">
            <a:extLst>
              <a:ext uri="{FF2B5EF4-FFF2-40B4-BE49-F238E27FC236}">
                <a16:creationId xmlns:a16="http://schemas.microsoft.com/office/drawing/2014/main" id="{9EFECC6F-81B6-4358-A242-FD5C0A90497C}"/>
              </a:ext>
            </a:extLst>
          </p:cNvPr>
          <p:cNvSpPr>
            <a:spLocks noChangeShapeType="1"/>
          </p:cNvSpPr>
          <p:nvPr/>
        </p:nvSpPr>
        <p:spPr bwMode="auto">
          <a:xfrm flipV="1">
            <a:off x="5073650" y="5060950"/>
            <a:ext cx="0" cy="4572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grpSp>
        <p:nvGrpSpPr>
          <p:cNvPr id="6" name="Group 96">
            <a:extLst>
              <a:ext uri="{FF2B5EF4-FFF2-40B4-BE49-F238E27FC236}">
                <a16:creationId xmlns:a16="http://schemas.microsoft.com/office/drawing/2014/main" id="{D5D1BFBD-236E-43CA-B4E1-B8634FC4AD2B}"/>
              </a:ext>
            </a:extLst>
          </p:cNvPr>
          <p:cNvGrpSpPr>
            <a:grpSpLocks/>
          </p:cNvGrpSpPr>
          <p:nvPr/>
        </p:nvGrpSpPr>
        <p:grpSpPr bwMode="auto">
          <a:xfrm>
            <a:off x="3206750" y="3914775"/>
            <a:ext cx="1257300" cy="1257300"/>
            <a:chOff x="1060" y="2466"/>
            <a:chExt cx="792" cy="792"/>
          </a:xfrm>
        </p:grpSpPr>
        <p:sp>
          <p:nvSpPr>
            <p:cNvPr id="5211" name="Oval 97">
              <a:extLst>
                <a:ext uri="{FF2B5EF4-FFF2-40B4-BE49-F238E27FC236}">
                  <a16:creationId xmlns:a16="http://schemas.microsoft.com/office/drawing/2014/main" id="{592BAFF3-AE4F-4FC9-810D-232AE580DC95}"/>
                </a:ext>
              </a:extLst>
            </p:cNvPr>
            <p:cNvSpPr>
              <a:spLocks noChangeArrowheads="1"/>
            </p:cNvSpPr>
            <p:nvPr/>
          </p:nvSpPr>
          <p:spPr bwMode="auto">
            <a:xfrm>
              <a:off x="1060" y="2466"/>
              <a:ext cx="792" cy="792"/>
            </a:xfrm>
            <a:prstGeom prst="ellipse">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12" name="Line 98">
              <a:extLst>
                <a:ext uri="{FF2B5EF4-FFF2-40B4-BE49-F238E27FC236}">
                  <a16:creationId xmlns:a16="http://schemas.microsoft.com/office/drawing/2014/main" id="{CD7B6C56-4604-436B-85E3-A6C220E310D0}"/>
                </a:ext>
              </a:extLst>
            </p:cNvPr>
            <p:cNvSpPr>
              <a:spLocks noChangeShapeType="1"/>
            </p:cNvSpPr>
            <p:nvPr/>
          </p:nvSpPr>
          <p:spPr bwMode="auto">
            <a:xfrm>
              <a:off x="1252" y="2528"/>
              <a:ext cx="0" cy="678"/>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213" name="Freeform 99">
              <a:extLst>
                <a:ext uri="{FF2B5EF4-FFF2-40B4-BE49-F238E27FC236}">
                  <a16:creationId xmlns:a16="http://schemas.microsoft.com/office/drawing/2014/main" id="{6A8F5086-1F22-48CC-8293-9C94622092C6}"/>
                </a:ext>
              </a:extLst>
            </p:cNvPr>
            <p:cNvSpPr>
              <a:spLocks/>
            </p:cNvSpPr>
            <p:nvPr/>
          </p:nvSpPr>
          <p:spPr bwMode="auto">
            <a:xfrm rot="10800000">
              <a:off x="1418" y="2576"/>
              <a:ext cx="313" cy="670"/>
            </a:xfrm>
            <a:custGeom>
              <a:avLst/>
              <a:gdLst>
                <a:gd name="T0" fmla="*/ 3939 w 205"/>
                <a:gd name="T1" fmla="*/ 0 h 758"/>
                <a:gd name="T2" fmla="*/ 3939 w 205"/>
                <a:gd name="T3" fmla="*/ 131 h 758"/>
                <a:gd name="T4" fmla="*/ 3826 w 205"/>
                <a:gd name="T5" fmla="*/ 165 h 758"/>
                <a:gd name="T6" fmla="*/ 3200 w 205"/>
                <a:gd name="T7" fmla="*/ 231 h 758"/>
                <a:gd name="T8" fmla="*/ 1826 w 205"/>
                <a:gd name="T9" fmla="*/ 286 h 758"/>
                <a:gd name="T10" fmla="*/ 0 w 205"/>
                <a:gd name="T11" fmla="*/ 319 h 758"/>
                <a:gd name="T12" fmla="*/ 0 60000 65536"/>
                <a:gd name="T13" fmla="*/ 0 60000 65536"/>
                <a:gd name="T14" fmla="*/ 0 60000 65536"/>
                <a:gd name="T15" fmla="*/ 0 60000 65536"/>
                <a:gd name="T16" fmla="*/ 0 60000 65536"/>
                <a:gd name="T17" fmla="*/ 0 60000 65536"/>
                <a:gd name="T18" fmla="*/ 0 w 205"/>
                <a:gd name="T19" fmla="*/ 0 h 758"/>
                <a:gd name="T20" fmla="*/ 205 w 205"/>
                <a:gd name="T21" fmla="*/ 758 h 758"/>
              </a:gdLst>
              <a:ahLst/>
              <a:cxnLst>
                <a:cxn ang="T12">
                  <a:pos x="T0" y="T1"/>
                </a:cxn>
                <a:cxn ang="T13">
                  <a:pos x="T2" y="T3"/>
                </a:cxn>
                <a:cxn ang="T14">
                  <a:pos x="T4" y="T5"/>
                </a:cxn>
                <a:cxn ang="T15">
                  <a:pos x="T6" y="T7"/>
                </a:cxn>
                <a:cxn ang="T16">
                  <a:pos x="T8" y="T9"/>
                </a:cxn>
                <a:cxn ang="T17">
                  <a:pos x="T10" y="T11"/>
                </a:cxn>
              </a:cxnLst>
              <a:rect l="T18" t="T19" r="T20" b="T21"/>
              <a:pathLst>
                <a:path w="205" h="758">
                  <a:moveTo>
                    <a:pt x="204" y="0"/>
                  </a:moveTo>
                  <a:cubicBezTo>
                    <a:pt x="204" y="122"/>
                    <a:pt x="205" y="245"/>
                    <a:pt x="204" y="310"/>
                  </a:cubicBezTo>
                  <a:cubicBezTo>
                    <a:pt x="203" y="375"/>
                    <a:pt x="204" y="350"/>
                    <a:pt x="198" y="390"/>
                  </a:cubicBezTo>
                  <a:cubicBezTo>
                    <a:pt x="192" y="430"/>
                    <a:pt x="183" y="500"/>
                    <a:pt x="166" y="548"/>
                  </a:cubicBezTo>
                  <a:cubicBezTo>
                    <a:pt x="149" y="596"/>
                    <a:pt x="122" y="643"/>
                    <a:pt x="94" y="678"/>
                  </a:cubicBezTo>
                  <a:cubicBezTo>
                    <a:pt x="66" y="713"/>
                    <a:pt x="33" y="735"/>
                    <a:pt x="0" y="75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14" name="Line 100">
              <a:extLst>
                <a:ext uri="{FF2B5EF4-FFF2-40B4-BE49-F238E27FC236}">
                  <a16:creationId xmlns:a16="http://schemas.microsoft.com/office/drawing/2014/main" id="{215D467F-554C-44B9-B136-8151DA5BB404}"/>
                </a:ext>
              </a:extLst>
            </p:cNvPr>
            <p:cNvSpPr>
              <a:spLocks noChangeShapeType="1"/>
            </p:cNvSpPr>
            <p:nvPr/>
          </p:nvSpPr>
          <p:spPr bwMode="auto">
            <a:xfrm>
              <a:off x="1248" y="2912"/>
              <a:ext cx="172" cy="0"/>
            </a:xfrm>
            <a:prstGeom prst="line">
              <a:avLst/>
            </a:prstGeom>
            <a:noFill/>
            <a:ln w="9525">
              <a:solidFill>
                <a:schemeClr val="bg2"/>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grpSp>
      <p:grpSp>
        <p:nvGrpSpPr>
          <p:cNvPr id="7" name="Group 101">
            <a:extLst>
              <a:ext uri="{FF2B5EF4-FFF2-40B4-BE49-F238E27FC236}">
                <a16:creationId xmlns:a16="http://schemas.microsoft.com/office/drawing/2014/main" id="{14D57F38-70A3-44F6-AF38-EB33AA06C7AE}"/>
              </a:ext>
            </a:extLst>
          </p:cNvPr>
          <p:cNvGrpSpPr>
            <a:grpSpLocks/>
          </p:cNvGrpSpPr>
          <p:nvPr/>
        </p:nvGrpSpPr>
        <p:grpSpPr bwMode="auto">
          <a:xfrm>
            <a:off x="2289176" y="4667251"/>
            <a:ext cx="1343025" cy="504825"/>
            <a:chOff x="482" y="2940"/>
            <a:chExt cx="846" cy="318"/>
          </a:xfrm>
        </p:grpSpPr>
        <p:sp>
          <p:nvSpPr>
            <p:cNvPr id="5209" name="Text Box 102">
              <a:extLst>
                <a:ext uri="{FF2B5EF4-FFF2-40B4-BE49-F238E27FC236}">
                  <a16:creationId xmlns:a16="http://schemas.microsoft.com/office/drawing/2014/main" id="{0F105147-F352-4D12-BF83-D285D6AE196E}"/>
                </a:ext>
              </a:extLst>
            </p:cNvPr>
            <p:cNvSpPr txBox="1">
              <a:spLocks noChangeArrowheads="1"/>
            </p:cNvSpPr>
            <p:nvPr/>
          </p:nvSpPr>
          <p:spPr bwMode="auto">
            <a:xfrm>
              <a:off x="482" y="3008"/>
              <a:ext cx="7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sz="2000">
                  <a:solidFill>
                    <a:srgbClr val="000000"/>
                  </a:solidFill>
                </a:rPr>
                <a:t>[1-f(E</a:t>
              </a:r>
              <a:r>
                <a:rPr lang="en-US" altLang="en-US" sz="2000" baseline="-25000">
                  <a:solidFill>
                    <a:srgbClr val="000000"/>
                  </a:solidFill>
                </a:rPr>
                <a:t>c</a:t>
              </a:r>
              <a:r>
                <a:rPr lang="en-US" altLang="en-US" sz="2000">
                  <a:solidFill>
                    <a:srgbClr val="000000"/>
                  </a:solidFill>
                </a:rPr>
                <a:t>)]</a:t>
              </a:r>
            </a:p>
          </p:txBody>
        </p:sp>
        <p:sp>
          <p:nvSpPr>
            <p:cNvPr id="5210" name="Line 103">
              <a:extLst>
                <a:ext uri="{FF2B5EF4-FFF2-40B4-BE49-F238E27FC236}">
                  <a16:creationId xmlns:a16="http://schemas.microsoft.com/office/drawing/2014/main" id="{FB4AC21D-FAE6-4993-AB90-D1056A24D27A}"/>
                </a:ext>
              </a:extLst>
            </p:cNvPr>
            <p:cNvSpPr>
              <a:spLocks noChangeShapeType="1"/>
            </p:cNvSpPr>
            <p:nvPr/>
          </p:nvSpPr>
          <p:spPr bwMode="auto">
            <a:xfrm flipV="1">
              <a:off x="1140" y="2940"/>
              <a:ext cx="188" cy="28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grpSp>
      <p:grpSp>
        <p:nvGrpSpPr>
          <p:cNvPr id="8" name="Group 104">
            <a:extLst>
              <a:ext uri="{FF2B5EF4-FFF2-40B4-BE49-F238E27FC236}">
                <a16:creationId xmlns:a16="http://schemas.microsoft.com/office/drawing/2014/main" id="{D6C5BFD1-111F-4085-B715-8DB80366F6F5}"/>
              </a:ext>
            </a:extLst>
          </p:cNvPr>
          <p:cNvGrpSpPr>
            <a:grpSpLocks/>
          </p:cNvGrpSpPr>
          <p:nvPr/>
        </p:nvGrpSpPr>
        <p:grpSpPr bwMode="auto">
          <a:xfrm>
            <a:off x="4946650" y="4702175"/>
            <a:ext cx="508000" cy="508000"/>
            <a:chOff x="2156" y="2962"/>
            <a:chExt cx="320" cy="320"/>
          </a:xfrm>
        </p:grpSpPr>
        <p:sp>
          <p:nvSpPr>
            <p:cNvPr id="5206" name="Oval 105">
              <a:extLst>
                <a:ext uri="{FF2B5EF4-FFF2-40B4-BE49-F238E27FC236}">
                  <a16:creationId xmlns:a16="http://schemas.microsoft.com/office/drawing/2014/main" id="{CACF3681-9B36-4A57-A625-B610650D6119}"/>
                </a:ext>
              </a:extLst>
            </p:cNvPr>
            <p:cNvSpPr>
              <a:spLocks noChangeArrowheads="1"/>
            </p:cNvSpPr>
            <p:nvPr/>
          </p:nvSpPr>
          <p:spPr bwMode="auto">
            <a:xfrm>
              <a:off x="2156" y="2962"/>
              <a:ext cx="320" cy="320"/>
            </a:xfrm>
            <a:prstGeom prst="ellipse">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07" name="Line 106">
              <a:extLst>
                <a:ext uri="{FF2B5EF4-FFF2-40B4-BE49-F238E27FC236}">
                  <a16:creationId xmlns:a16="http://schemas.microsoft.com/office/drawing/2014/main" id="{F7E45AC0-570A-45DB-8905-6CE239DB0179}"/>
                </a:ext>
              </a:extLst>
            </p:cNvPr>
            <p:cNvSpPr>
              <a:spLocks noChangeShapeType="1"/>
            </p:cNvSpPr>
            <p:nvPr/>
          </p:nvSpPr>
          <p:spPr bwMode="auto">
            <a:xfrm>
              <a:off x="2234" y="2987"/>
              <a:ext cx="0" cy="274"/>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208" name="Freeform 107">
              <a:extLst>
                <a:ext uri="{FF2B5EF4-FFF2-40B4-BE49-F238E27FC236}">
                  <a16:creationId xmlns:a16="http://schemas.microsoft.com/office/drawing/2014/main" id="{E3734C6C-0430-4FE2-A2C6-E6375309213A}"/>
                </a:ext>
              </a:extLst>
            </p:cNvPr>
            <p:cNvSpPr>
              <a:spLocks/>
            </p:cNvSpPr>
            <p:nvPr/>
          </p:nvSpPr>
          <p:spPr bwMode="auto">
            <a:xfrm>
              <a:off x="2272" y="3092"/>
              <a:ext cx="196" cy="180"/>
            </a:xfrm>
            <a:custGeom>
              <a:avLst/>
              <a:gdLst>
                <a:gd name="T0" fmla="*/ 172 w 200"/>
                <a:gd name="T1" fmla="*/ 0 h 180"/>
                <a:gd name="T2" fmla="*/ 94 w 200"/>
                <a:gd name="T3" fmla="*/ 60 h 180"/>
                <a:gd name="T4" fmla="*/ 45 w 200"/>
                <a:gd name="T5" fmla="*/ 112 h 180"/>
                <a:gd name="T6" fmla="*/ 0 w 200"/>
                <a:gd name="T7" fmla="*/ 180 h 180"/>
                <a:gd name="T8" fmla="*/ 0 60000 65536"/>
                <a:gd name="T9" fmla="*/ 0 60000 65536"/>
                <a:gd name="T10" fmla="*/ 0 60000 65536"/>
                <a:gd name="T11" fmla="*/ 0 60000 65536"/>
                <a:gd name="T12" fmla="*/ 0 w 200"/>
                <a:gd name="T13" fmla="*/ 0 h 180"/>
                <a:gd name="T14" fmla="*/ 200 w 200"/>
                <a:gd name="T15" fmla="*/ 180 h 180"/>
              </a:gdLst>
              <a:ahLst/>
              <a:cxnLst>
                <a:cxn ang="T8">
                  <a:pos x="T0" y="T1"/>
                </a:cxn>
                <a:cxn ang="T9">
                  <a:pos x="T2" y="T3"/>
                </a:cxn>
                <a:cxn ang="T10">
                  <a:pos x="T4" y="T5"/>
                </a:cxn>
                <a:cxn ang="T11">
                  <a:pos x="T6" y="T7"/>
                </a:cxn>
              </a:cxnLst>
              <a:rect l="T12" t="T13" r="T14" b="T15"/>
              <a:pathLst>
                <a:path w="200" h="180">
                  <a:moveTo>
                    <a:pt x="200" y="0"/>
                  </a:moveTo>
                  <a:cubicBezTo>
                    <a:pt x="166" y="20"/>
                    <a:pt x="133" y="41"/>
                    <a:pt x="108" y="60"/>
                  </a:cubicBezTo>
                  <a:cubicBezTo>
                    <a:pt x="83" y="79"/>
                    <a:pt x="70" y="92"/>
                    <a:pt x="52" y="112"/>
                  </a:cubicBezTo>
                  <a:cubicBezTo>
                    <a:pt x="34" y="132"/>
                    <a:pt x="17" y="156"/>
                    <a:pt x="0" y="180"/>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grpSp>
      <p:grpSp>
        <p:nvGrpSpPr>
          <p:cNvPr id="9" name="Group 108">
            <a:extLst>
              <a:ext uri="{FF2B5EF4-FFF2-40B4-BE49-F238E27FC236}">
                <a16:creationId xmlns:a16="http://schemas.microsoft.com/office/drawing/2014/main" id="{F6A9D633-1A4F-4597-96EB-C3D30786B40B}"/>
              </a:ext>
            </a:extLst>
          </p:cNvPr>
          <p:cNvGrpSpPr>
            <a:grpSpLocks/>
          </p:cNvGrpSpPr>
          <p:nvPr/>
        </p:nvGrpSpPr>
        <p:grpSpPr bwMode="auto">
          <a:xfrm>
            <a:off x="6350000" y="3590925"/>
            <a:ext cx="533400" cy="533400"/>
            <a:chOff x="3040" y="2262"/>
            <a:chExt cx="336" cy="336"/>
          </a:xfrm>
        </p:grpSpPr>
        <p:sp>
          <p:nvSpPr>
            <p:cNvPr id="5201" name="Freeform 109">
              <a:extLst>
                <a:ext uri="{FF2B5EF4-FFF2-40B4-BE49-F238E27FC236}">
                  <a16:creationId xmlns:a16="http://schemas.microsoft.com/office/drawing/2014/main" id="{FC2D4E85-9FA8-402C-AC9F-E0D6658A4E2C}"/>
                </a:ext>
              </a:extLst>
            </p:cNvPr>
            <p:cNvSpPr>
              <a:spLocks/>
            </p:cNvSpPr>
            <p:nvPr/>
          </p:nvSpPr>
          <p:spPr bwMode="auto">
            <a:xfrm>
              <a:off x="3252" y="2267"/>
              <a:ext cx="124" cy="193"/>
            </a:xfrm>
            <a:custGeom>
              <a:avLst/>
              <a:gdLst>
                <a:gd name="T0" fmla="*/ 0 w 292"/>
                <a:gd name="T1" fmla="*/ 1 h 454"/>
                <a:gd name="T2" fmla="*/ 1 w 292"/>
                <a:gd name="T3" fmla="*/ 1 h 454"/>
                <a:gd name="T4" fmla="*/ 1 w 292"/>
                <a:gd name="T5" fmla="*/ 1 h 454"/>
                <a:gd name="T6" fmla="*/ 1 w 292"/>
                <a:gd name="T7" fmla="*/ 1 h 454"/>
                <a:gd name="T8" fmla="*/ 0 w 292"/>
                <a:gd name="T9" fmla="*/ 0 h 454"/>
                <a:gd name="T10" fmla="*/ 0 w 292"/>
                <a:gd name="T11" fmla="*/ 0 h 454"/>
                <a:gd name="T12" fmla="*/ 0 w 292"/>
                <a:gd name="T13" fmla="*/ 0 h 454"/>
                <a:gd name="T14" fmla="*/ 0 w 292"/>
                <a:gd name="T15" fmla="*/ 0 h 454"/>
                <a:gd name="T16" fmla="*/ 0 w 292"/>
                <a:gd name="T17" fmla="*/ 1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2"/>
                <a:gd name="T28" fmla="*/ 0 h 454"/>
                <a:gd name="T29" fmla="*/ 292 w 292"/>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2" h="454">
                  <a:moveTo>
                    <a:pt x="0" y="454"/>
                  </a:moveTo>
                  <a:lnTo>
                    <a:pt x="286" y="454"/>
                  </a:lnTo>
                  <a:lnTo>
                    <a:pt x="292" y="360"/>
                  </a:lnTo>
                  <a:lnTo>
                    <a:pt x="272" y="256"/>
                  </a:lnTo>
                  <a:lnTo>
                    <a:pt x="222" y="160"/>
                  </a:lnTo>
                  <a:lnTo>
                    <a:pt x="150" y="76"/>
                  </a:lnTo>
                  <a:lnTo>
                    <a:pt x="60" y="24"/>
                  </a:lnTo>
                  <a:lnTo>
                    <a:pt x="0" y="0"/>
                  </a:lnTo>
                  <a:lnTo>
                    <a:pt x="0" y="454"/>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02" name="Oval 110">
              <a:extLst>
                <a:ext uri="{FF2B5EF4-FFF2-40B4-BE49-F238E27FC236}">
                  <a16:creationId xmlns:a16="http://schemas.microsoft.com/office/drawing/2014/main" id="{F2CB4123-FC66-476B-9E54-7696E0EB2758}"/>
                </a:ext>
              </a:extLst>
            </p:cNvPr>
            <p:cNvSpPr>
              <a:spLocks noChangeArrowheads="1"/>
            </p:cNvSpPr>
            <p:nvPr/>
          </p:nvSpPr>
          <p:spPr bwMode="auto">
            <a:xfrm>
              <a:off x="3040" y="2262"/>
              <a:ext cx="336" cy="336"/>
            </a:xfrm>
            <a:prstGeom prst="ellipse">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sp>
          <p:nvSpPr>
            <p:cNvPr id="5203" name="Line 111">
              <a:extLst>
                <a:ext uri="{FF2B5EF4-FFF2-40B4-BE49-F238E27FC236}">
                  <a16:creationId xmlns:a16="http://schemas.microsoft.com/office/drawing/2014/main" id="{0B4F5084-33E3-4BAE-B6E5-88D2B9A56FA4}"/>
                </a:ext>
              </a:extLst>
            </p:cNvPr>
            <p:cNvSpPr>
              <a:spLocks noChangeShapeType="1"/>
            </p:cNvSpPr>
            <p:nvPr/>
          </p:nvSpPr>
          <p:spPr bwMode="auto">
            <a:xfrm>
              <a:off x="3252" y="2270"/>
              <a:ext cx="0" cy="32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204" name="Line 112">
              <a:extLst>
                <a:ext uri="{FF2B5EF4-FFF2-40B4-BE49-F238E27FC236}">
                  <a16:creationId xmlns:a16="http://schemas.microsoft.com/office/drawing/2014/main" id="{433B2436-6FEA-4428-8589-FA6427463C93}"/>
                </a:ext>
              </a:extLst>
            </p:cNvPr>
            <p:cNvSpPr>
              <a:spLocks noChangeShapeType="1"/>
            </p:cNvSpPr>
            <p:nvPr/>
          </p:nvSpPr>
          <p:spPr bwMode="auto">
            <a:xfrm>
              <a:off x="3252" y="2460"/>
              <a:ext cx="121"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algn="just" fontAlgn="base">
                <a:spcBef>
                  <a:spcPct val="20000"/>
                </a:spcBef>
                <a:spcAft>
                  <a:spcPct val="0"/>
                </a:spcAft>
                <a:buClr>
                  <a:srgbClr val="3333CC"/>
                </a:buClr>
                <a:buSzPct val="60000"/>
                <a:buFont typeface="Wingdings" panose="05000000000000000000" pitchFamily="2" charset="2"/>
                <a:buChar char="n"/>
              </a:pPr>
              <a:endParaRPr lang="en-IN" sz="2800">
                <a:solidFill>
                  <a:srgbClr val="000000"/>
                </a:solidFill>
                <a:latin typeface="Tahoma" panose="020B0604030504040204" pitchFamily="34" charset="0"/>
              </a:endParaRPr>
            </a:p>
          </p:txBody>
        </p:sp>
        <p:sp>
          <p:nvSpPr>
            <p:cNvPr id="5205" name="Freeform 113">
              <a:extLst>
                <a:ext uri="{FF2B5EF4-FFF2-40B4-BE49-F238E27FC236}">
                  <a16:creationId xmlns:a16="http://schemas.microsoft.com/office/drawing/2014/main" id="{11B446AC-47C8-4B46-AB12-F24149A29B06}"/>
                </a:ext>
              </a:extLst>
            </p:cNvPr>
            <p:cNvSpPr>
              <a:spLocks/>
            </p:cNvSpPr>
            <p:nvPr/>
          </p:nvSpPr>
          <p:spPr bwMode="auto">
            <a:xfrm>
              <a:off x="3048" y="2264"/>
              <a:ext cx="164" cy="212"/>
            </a:xfrm>
            <a:custGeom>
              <a:avLst/>
              <a:gdLst>
                <a:gd name="T0" fmla="*/ 164 w 164"/>
                <a:gd name="T1" fmla="*/ 0 h 212"/>
                <a:gd name="T2" fmla="*/ 128 w 164"/>
                <a:gd name="T3" fmla="*/ 108 h 212"/>
                <a:gd name="T4" fmla="*/ 0 w 164"/>
                <a:gd name="T5" fmla="*/ 212 h 212"/>
                <a:gd name="T6" fmla="*/ 0 60000 65536"/>
                <a:gd name="T7" fmla="*/ 0 60000 65536"/>
                <a:gd name="T8" fmla="*/ 0 60000 65536"/>
                <a:gd name="T9" fmla="*/ 0 w 164"/>
                <a:gd name="T10" fmla="*/ 0 h 212"/>
                <a:gd name="T11" fmla="*/ 164 w 164"/>
                <a:gd name="T12" fmla="*/ 212 h 212"/>
              </a:gdLst>
              <a:ahLst/>
              <a:cxnLst>
                <a:cxn ang="T6">
                  <a:pos x="T0" y="T1"/>
                </a:cxn>
                <a:cxn ang="T7">
                  <a:pos x="T2" y="T3"/>
                </a:cxn>
                <a:cxn ang="T8">
                  <a:pos x="T4" y="T5"/>
                </a:cxn>
              </a:cxnLst>
              <a:rect l="T9" t="T10" r="T11" b="T12"/>
              <a:pathLst>
                <a:path w="164" h="212">
                  <a:moveTo>
                    <a:pt x="164" y="0"/>
                  </a:moveTo>
                  <a:cubicBezTo>
                    <a:pt x="159" y="36"/>
                    <a:pt x="155" y="73"/>
                    <a:pt x="128" y="108"/>
                  </a:cubicBezTo>
                  <a:cubicBezTo>
                    <a:pt x="101" y="143"/>
                    <a:pt x="50" y="177"/>
                    <a:pt x="0" y="212"/>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20000"/>
                </a:spcBef>
                <a:spcAft>
                  <a:spcPct val="0"/>
                </a:spcAft>
                <a:buClr>
                  <a:srgbClr val="3333CC"/>
                </a:buClr>
                <a:buSzPct val="60000"/>
                <a:buFont typeface="Wingdings" panose="05000000000000000000" pitchFamily="2" charset="2"/>
                <a:buChar char="n"/>
              </a:pPr>
              <a:endParaRPr lang="en-IN" altLang="en-US">
                <a:solidFill>
                  <a:srgbClr val="000000"/>
                </a:solidFill>
              </a:endParaRPr>
            </a:p>
          </p:txBody>
        </p:sp>
      </p:grpSp>
      <p:sp>
        <p:nvSpPr>
          <p:cNvPr id="55410" name="Text Box 114">
            <a:extLst>
              <a:ext uri="{FF2B5EF4-FFF2-40B4-BE49-F238E27FC236}">
                <a16:creationId xmlns:a16="http://schemas.microsoft.com/office/drawing/2014/main" id="{16027378-E24D-49AA-A39D-118E3BF670D6}"/>
              </a:ext>
            </a:extLst>
          </p:cNvPr>
          <p:cNvSpPr txBox="1">
            <a:spLocks noChangeArrowheads="1"/>
          </p:cNvSpPr>
          <p:nvPr/>
        </p:nvSpPr>
        <p:spPr bwMode="auto">
          <a:xfrm>
            <a:off x="7353300" y="5981701"/>
            <a:ext cx="142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a:solidFill>
                  <a:srgbClr val="000000"/>
                </a:solidFill>
                <a:latin typeface="Times New Roman" panose="02020603050405020304" pitchFamily="18" charset="0"/>
                <a:cs typeface="Times New Roman" panose="02020603050405020304" pitchFamily="18" charset="0"/>
              </a:rPr>
              <a:t>Intrinsic</a:t>
            </a:r>
          </a:p>
        </p:txBody>
      </p:sp>
      <p:sp>
        <p:nvSpPr>
          <p:cNvPr id="55411" name="Text Box 115">
            <a:extLst>
              <a:ext uri="{FF2B5EF4-FFF2-40B4-BE49-F238E27FC236}">
                <a16:creationId xmlns:a16="http://schemas.microsoft.com/office/drawing/2014/main" id="{4989B461-BE12-49E1-A4A2-50764219CC7B}"/>
              </a:ext>
            </a:extLst>
          </p:cNvPr>
          <p:cNvSpPr txBox="1">
            <a:spLocks noChangeArrowheads="1"/>
          </p:cNvSpPr>
          <p:nvPr/>
        </p:nvSpPr>
        <p:spPr bwMode="auto">
          <a:xfrm>
            <a:off x="9931400" y="5999955"/>
            <a:ext cx="109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dirty="0">
                <a:solidFill>
                  <a:srgbClr val="000000"/>
                </a:solidFill>
                <a:latin typeface="Times New Roman" panose="02020603050405020304" pitchFamily="18" charset="0"/>
                <a:cs typeface="Times New Roman" panose="02020603050405020304" pitchFamily="18" charset="0"/>
              </a:rPr>
              <a:t>n-type</a:t>
            </a:r>
          </a:p>
        </p:txBody>
      </p:sp>
      <p:sp>
        <p:nvSpPr>
          <p:cNvPr id="55412" name="Text Box 116">
            <a:extLst>
              <a:ext uri="{FF2B5EF4-FFF2-40B4-BE49-F238E27FC236}">
                <a16:creationId xmlns:a16="http://schemas.microsoft.com/office/drawing/2014/main" id="{B0A5A139-BEAC-4FCC-B6EF-6A8EE3D759CD}"/>
              </a:ext>
            </a:extLst>
          </p:cNvPr>
          <p:cNvSpPr txBox="1">
            <a:spLocks noChangeArrowheads="1"/>
          </p:cNvSpPr>
          <p:nvPr/>
        </p:nvSpPr>
        <p:spPr bwMode="auto">
          <a:xfrm>
            <a:off x="8699500" y="6005514"/>
            <a:ext cx="109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800">
                <a:solidFill>
                  <a:schemeClr val="tx1"/>
                </a:solidFill>
                <a:latin typeface="Tahoma" panose="020B0604030504040204" pitchFamily="34" charset="0"/>
              </a:defRPr>
            </a:lvl1pPr>
            <a:lvl2pPr marL="742950" indent="-285750" eaLnBrk="0" hangingPunct="0">
              <a:defRPr sz="2800">
                <a:solidFill>
                  <a:schemeClr val="tx1"/>
                </a:solidFill>
                <a:latin typeface="Tahoma" panose="020B0604030504040204" pitchFamily="34" charset="0"/>
              </a:defRPr>
            </a:lvl2pPr>
            <a:lvl3pPr marL="1143000" indent="-228600" eaLnBrk="0" hangingPunct="0">
              <a:defRPr sz="2800">
                <a:solidFill>
                  <a:schemeClr val="tx1"/>
                </a:solidFill>
                <a:latin typeface="Tahoma" panose="020B0604030504040204" pitchFamily="34" charset="0"/>
              </a:defRPr>
            </a:lvl3pPr>
            <a:lvl4pPr marL="1600200" indent="-228600" eaLnBrk="0" hangingPunct="0">
              <a:defRPr sz="2800">
                <a:solidFill>
                  <a:schemeClr val="tx1"/>
                </a:solidFill>
                <a:latin typeface="Tahoma" panose="020B0604030504040204" pitchFamily="34" charset="0"/>
              </a:defRPr>
            </a:lvl4pPr>
            <a:lvl5pPr marL="2057400" indent="-228600" eaLnBrk="0" hangingPunct="0">
              <a:defRPr sz="2800">
                <a:solidFill>
                  <a:schemeClr val="tx1"/>
                </a:solidFill>
                <a:latin typeface="Tahoma" panose="020B0604030504040204" pitchFamily="34"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9pPr>
          </a:lstStyle>
          <a:p>
            <a:pPr algn="just" eaLnBrk="1" fontAlgn="base" hangingPunct="1">
              <a:spcBef>
                <a:spcPct val="50000"/>
              </a:spcBef>
              <a:spcAft>
                <a:spcPct val="0"/>
              </a:spcAft>
              <a:buClr>
                <a:srgbClr val="3333CC"/>
              </a:buClr>
              <a:buSzPct val="60000"/>
            </a:pPr>
            <a:r>
              <a:rPr lang="en-US" altLang="en-US" dirty="0">
                <a:solidFill>
                  <a:srgbClr val="000000"/>
                </a:solidFill>
                <a:latin typeface="Times New Roman" panose="02020603050405020304" pitchFamily="18" charset="0"/>
                <a:cs typeface="Times New Roman" panose="02020603050405020304" pitchFamily="18" charset="0"/>
              </a:rPr>
              <a:t>p-type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nodeType="afterGroup">
                            <p:stCondLst>
                              <p:cond delay="2000"/>
                            </p:stCondLst>
                            <p:childTnLst>
                              <p:par>
                                <p:cTn id="9" presetID="0" presetClass="path" presetSubtype="0" accel="50000" decel="50000" fill="hold" nodeType="afterEffect">
                                  <p:stCondLst>
                                    <p:cond delay="0"/>
                                  </p:stCondLst>
                                  <p:childTnLst>
                                    <p:animMotion origin="layout" path="M 8.88889E-6 -2.96296E-6 L -0.30555 -0.1574 " pathEditMode="relative" ptsTypes="AA">
                                      <p:cBhvr>
                                        <p:cTn id="10" dur="2000" fill="hold"/>
                                        <p:tgtEl>
                                          <p:spTgt spid="3"/>
                                        </p:tgtEl>
                                        <p:attrNameLst>
                                          <p:attrName>ppt_x</p:attrName>
                                          <p:attrName>ppt_y</p:attrName>
                                        </p:attrNameLst>
                                      </p:cBhvr>
                                    </p:animMotion>
                                  </p:childTnLst>
                                </p:cTn>
                              </p:par>
                              <p:par>
                                <p:cTn id="11" presetID="6" presetClass="emph" presetSubtype="0" fill="hold" nodeType="withEffect">
                                  <p:stCondLst>
                                    <p:cond delay="0"/>
                                  </p:stCondLst>
                                  <p:childTnLst>
                                    <p:animScale>
                                      <p:cBhvr>
                                        <p:cTn id="12" dur="2000" fill="hold"/>
                                        <p:tgtEl>
                                          <p:spTgt spid="3"/>
                                        </p:tgtEl>
                                      </p:cBhvr>
                                      <p:by x="250000" y="250000"/>
                                    </p:animScale>
                                  </p:childTnLst>
                                </p:cTn>
                              </p:par>
                            </p:childTnLst>
                          </p:cTn>
                        </p:par>
                        <p:par>
                          <p:cTn id="13" fill="hold" nodeType="afterGroup">
                            <p:stCondLst>
                              <p:cond delay="4000"/>
                            </p:stCondLst>
                            <p:childTnLst>
                              <p:par>
                                <p:cTn id="14" presetID="1" presetClass="exit" presetSubtype="0" fill="hold" nodeType="afterEffect">
                                  <p:stCondLst>
                                    <p:cond delay="0"/>
                                  </p:stCondLst>
                                  <p:childTnLst>
                                    <p:set>
                                      <p:cBhvr>
                                        <p:cTn id="15" dur="1" fill="hold">
                                          <p:stCondLst>
                                            <p:cond delay="0"/>
                                          </p:stCondLst>
                                        </p:cTn>
                                        <p:tgtEl>
                                          <p:spTgt spid="3"/>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536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grpId="0" nodeType="clickEffect">
                                  <p:stCondLst>
                                    <p:cond delay="0"/>
                                  </p:stCondLst>
                                  <p:childTnLst>
                                    <p:animMotion origin="layout" path="M 0.0 0.0 L 0.0 -0.05 " pathEditMode="relative" ptsTypes="AA">
                                      <p:cBhvr>
                                        <p:cTn id="23" dur="2000" fill="hold"/>
                                        <p:tgtEl>
                                          <p:spTgt spid="55303"/>
                                        </p:tgtEl>
                                        <p:attrNameLst>
                                          <p:attrName>ppt_x</p:attrName>
                                          <p:attrName>ppt_y</p:attrName>
                                        </p:attrNameLst>
                                      </p:cBhvr>
                                    </p:animMotion>
                                  </p:childTnLst>
                                </p:cTn>
                              </p:par>
                              <p:par>
                                <p:cTn id="24" presetID="0" presetClass="path" presetSubtype="0" accel="50000" decel="50000" fill="hold" grpId="0" nodeType="withEffect">
                                  <p:stCondLst>
                                    <p:cond delay="0"/>
                                  </p:stCondLst>
                                  <p:childTnLst>
                                    <p:animMotion origin="layout" path="M 0.0 0.0 L 0.0 -0.05 " pathEditMode="relative" ptsTypes="AA">
                                      <p:cBhvr>
                                        <p:cTn id="25" dur="2000" fill="hold"/>
                                        <p:tgtEl>
                                          <p:spTgt spid="55302"/>
                                        </p:tgtEl>
                                        <p:attrNameLst>
                                          <p:attrName>ppt_x</p:attrName>
                                          <p:attrName>ppt_y</p:attrName>
                                        </p:attrNameLst>
                                      </p:cBhvr>
                                    </p:animMotion>
                                  </p:childTnLst>
                                </p:cTn>
                              </p:par>
                              <p:par>
                                <p:cTn id="26" presetID="0" presetClass="path" presetSubtype="0" accel="50000" decel="50000" fill="hold" nodeType="withEffect">
                                  <p:stCondLst>
                                    <p:cond delay="0"/>
                                  </p:stCondLst>
                                  <p:childTnLst>
                                    <p:animMotion origin="layout" path="M 0.0 0.0 L 0.0 -0.05 " pathEditMode="relative" ptsTypes="AA">
                                      <p:cBhvr>
                                        <p:cTn id="27" dur="2000" fill="hold"/>
                                        <p:tgtEl>
                                          <p:spTgt spid="55308"/>
                                        </p:tgtEl>
                                        <p:attrNameLst>
                                          <p:attrName>ppt_x</p:attrName>
                                          <p:attrName>ppt_y</p:attrName>
                                        </p:attrNameLst>
                                      </p:cBhvr>
                                    </p:animMotion>
                                  </p:childTnLst>
                                </p:cTn>
                              </p:par>
                              <p:par>
                                <p:cTn id="28" presetID="0" presetClass="path" presetSubtype="0" accel="50000" decel="50000" fill="hold" grpId="0" nodeType="withEffect">
                                  <p:stCondLst>
                                    <p:cond delay="0"/>
                                  </p:stCondLst>
                                  <p:childTnLst>
                                    <p:animMotion origin="layout" path="M 0.0 0.0 L 0.0 -0.05 " pathEditMode="relative" ptsTypes="AA">
                                      <p:cBhvr>
                                        <p:cTn id="29" dur="2000" fill="hold"/>
                                        <p:tgtEl>
                                          <p:spTgt spid="55314"/>
                                        </p:tgtEl>
                                        <p:attrNameLst>
                                          <p:attrName>ppt_x</p:attrName>
                                          <p:attrName>ppt_y</p:attrName>
                                        </p:attrNameLst>
                                      </p:cBhvr>
                                    </p:animMotion>
                                  </p:childTnLst>
                                </p:cTn>
                              </p:par>
                              <p:par>
                                <p:cTn id="30" presetID="0" presetClass="path" presetSubtype="0" accel="50000" decel="50000" fill="hold" nodeType="withEffect">
                                  <p:stCondLst>
                                    <p:cond delay="0"/>
                                  </p:stCondLst>
                                  <p:childTnLst>
                                    <p:animMotion origin="layout" path="M 0.0 0.0 L 0.0 -0.05 " pathEditMode="relative" ptsTypes="AA">
                                      <p:cBhvr>
                                        <p:cTn id="31" dur="2000" fill="hold"/>
                                        <p:tgtEl>
                                          <p:spTgt spid="55305"/>
                                        </p:tgtEl>
                                        <p:attrNameLst>
                                          <p:attrName>ppt_x</p:attrName>
                                          <p:attrName>ppt_y</p:attrName>
                                        </p:attrNameLst>
                                      </p:cBhvr>
                                    </p:animMotion>
                                  </p:childTnLst>
                                </p:cTn>
                              </p:par>
                              <p:par>
                                <p:cTn id="32" presetID="0" presetClass="path" presetSubtype="0" accel="50000" decel="50000" fill="hold" nodeType="withEffect">
                                  <p:stCondLst>
                                    <p:cond delay="0"/>
                                  </p:stCondLst>
                                  <p:childTnLst>
                                    <p:animMotion origin="layout" path="M -0.00104 0.00069 L -0.00104 -0.04931 " pathEditMode="relative" ptsTypes="AA">
                                      <p:cBhvr>
                                        <p:cTn id="33" dur="2000" fill="hold"/>
                                        <p:tgtEl>
                                          <p:spTgt spid="55306"/>
                                        </p:tgtEl>
                                        <p:attrNameLst>
                                          <p:attrName>ppt_x</p:attrName>
                                          <p:attrName>ppt_y</p:attrName>
                                        </p:attrNameLst>
                                      </p:cBhvr>
                                    </p:animMotion>
                                  </p:childTnLst>
                                </p:cTn>
                              </p:par>
                              <p:par>
                                <p:cTn id="34" presetID="10" presetClass="exit" presetSubtype="0" fill="hold" grpId="0" nodeType="withEffect">
                                  <p:stCondLst>
                                    <p:cond delay="0"/>
                                  </p:stCondLst>
                                  <p:childTnLst>
                                    <p:animEffect transition="out" filter="fade">
                                      <p:cBhvr>
                                        <p:cTn id="35" dur="2000"/>
                                        <p:tgtEl>
                                          <p:spTgt spid="55410"/>
                                        </p:tgtEl>
                                      </p:cBhvr>
                                    </p:animEffect>
                                    <p:set>
                                      <p:cBhvr>
                                        <p:cTn id="36" dur="1" fill="hold">
                                          <p:stCondLst>
                                            <p:cond delay="1999"/>
                                          </p:stCondLst>
                                        </p:cTn>
                                        <p:tgtEl>
                                          <p:spTgt spid="55410"/>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55411"/>
                                        </p:tgtEl>
                                        <p:attrNameLst>
                                          <p:attrName>style.visibility</p:attrName>
                                        </p:attrNameLst>
                                      </p:cBhvr>
                                      <p:to>
                                        <p:strVal val="visible"/>
                                      </p:to>
                                    </p:set>
                                    <p:animEffect transition="in" filter="fade">
                                      <p:cBhvr>
                                        <p:cTn id="39" dur="2000"/>
                                        <p:tgtEl>
                                          <p:spTgt spid="55411"/>
                                        </p:tgtEl>
                                      </p:cBhvr>
                                    </p:animEffect>
                                  </p:childTnLst>
                                </p:cTn>
                              </p:par>
                              <p:par>
                                <p:cTn id="40" presetID="12" presetClass="entr" presetSubtype="4" fill="hold" nodeType="withEffect">
                                  <p:stCondLst>
                                    <p:cond delay="0"/>
                                  </p:stCondLst>
                                  <p:childTnLst>
                                    <p:set>
                                      <p:cBhvr>
                                        <p:cTn id="41" dur="1" fill="hold">
                                          <p:stCondLst>
                                            <p:cond delay="0"/>
                                          </p:stCondLst>
                                        </p:cTn>
                                        <p:tgtEl>
                                          <p:spTgt spid="55372"/>
                                        </p:tgtEl>
                                        <p:attrNameLst>
                                          <p:attrName>style.visibility</p:attrName>
                                        </p:attrNameLst>
                                      </p:cBhvr>
                                      <p:to>
                                        <p:strVal val="visible"/>
                                      </p:to>
                                    </p:set>
                                    <p:animEffect transition="in" filter="slide(fromBottom)">
                                      <p:cBhvr>
                                        <p:cTn id="42" dur="1000"/>
                                        <p:tgtEl>
                                          <p:spTgt spid="55372"/>
                                        </p:tgtEl>
                                      </p:cBhvr>
                                    </p:animEffect>
                                  </p:childTnLst>
                                </p:cTn>
                              </p:par>
                              <p:par>
                                <p:cTn id="43" presetID="12" presetClass="entr" presetSubtype="4" fill="hold" nodeType="withEffect">
                                  <p:stCondLst>
                                    <p:cond delay="0"/>
                                  </p:stCondLst>
                                  <p:childTnLst>
                                    <p:set>
                                      <p:cBhvr>
                                        <p:cTn id="44" dur="1" fill="hold">
                                          <p:stCondLst>
                                            <p:cond delay="0"/>
                                          </p:stCondLst>
                                        </p:cTn>
                                        <p:tgtEl>
                                          <p:spTgt spid="55390"/>
                                        </p:tgtEl>
                                        <p:attrNameLst>
                                          <p:attrName>style.visibility</p:attrName>
                                        </p:attrNameLst>
                                      </p:cBhvr>
                                      <p:to>
                                        <p:strVal val="visible"/>
                                      </p:to>
                                    </p:set>
                                    <p:animEffect transition="in" filter="slide(fromBottom)">
                                      <p:cBhvr>
                                        <p:cTn id="45" dur="2000"/>
                                        <p:tgtEl>
                                          <p:spTgt spid="55390"/>
                                        </p:tgtEl>
                                      </p:cBhvr>
                                    </p:animEffect>
                                  </p:childTnLst>
                                </p:cTn>
                              </p:par>
                              <p:par>
                                <p:cTn id="46" presetID="10"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2000"/>
                                        <p:tgtEl>
                                          <p:spTgt spid="5"/>
                                        </p:tgtEl>
                                      </p:cBhvr>
                                    </p:animEffect>
                                  </p:childTnLst>
                                </p:cTn>
                              </p:par>
                              <p:par>
                                <p:cTn id="49" presetID="1" presetClass="emph" presetSubtype="2" fill="hold" nodeType="withEffect">
                                  <p:stCondLst>
                                    <p:cond delay="0"/>
                                  </p:stCondLst>
                                  <p:childTnLst>
                                    <p:animClr clrSpc="rgb" dir="cw">
                                      <p:cBhvr>
                                        <p:cTn id="50" dur="2000" fill="hold"/>
                                        <p:tgtEl>
                                          <p:spTgt spid="55324"/>
                                        </p:tgtEl>
                                        <p:attrNameLst>
                                          <p:attrName>fillcolor</p:attrName>
                                        </p:attrNameLst>
                                      </p:cBhvr>
                                      <p:to>
                                        <a:schemeClr val="bg2"/>
                                      </p:to>
                                    </p:animClr>
                                    <p:set>
                                      <p:cBhvr>
                                        <p:cTn id="51" dur="2000" fill="hold"/>
                                        <p:tgtEl>
                                          <p:spTgt spid="55324"/>
                                        </p:tgtEl>
                                        <p:attrNameLst>
                                          <p:attrName>fill.type</p:attrName>
                                        </p:attrNameLst>
                                      </p:cBhvr>
                                      <p:to>
                                        <p:strVal val="solid"/>
                                      </p:to>
                                    </p:set>
                                    <p:set>
                                      <p:cBhvr>
                                        <p:cTn id="52" dur="2000" fill="hold"/>
                                        <p:tgtEl>
                                          <p:spTgt spid="55324"/>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2000" fill="hold"/>
                                        <p:tgtEl>
                                          <p:spTgt spid="55349"/>
                                        </p:tgtEl>
                                        <p:attrNameLst>
                                          <p:attrName>fillcolor</p:attrName>
                                        </p:attrNameLst>
                                      </p:cBhvr>
                                      <p:to>
                                        <a:schemeClr val="bg2"/>
                                      </p:to>
                                    </p:animClr>
                                    <p:set>
                                      <p:cBhvr>
                                        <p:cTn id="55" dur="2000" fill="hold"/>
                                        <p:tgtEl>
                                          <p:spTgt spid="55349"/>
                                        </p:tgtEl>
                                        <p:attrNameLst>
                                          <p:attrName>fill.type</p:attrName>
                                        </p:attrNameLst>
                                      </p:cBhvr>
                                      <p:to>
                                        <p:strVal val="solid"/>
                                      </p:to>
                                    </p:set>
                                    <p:set>
                                      <p:cBhvr>
                                        <p:cTn id="56" dur="2000" fill="hold"/>
                                        <p:tgtEl>
                                          <p:spTgt spid="55349"/>
                                        </p:tgtEl>
                                        <p:attrNameLst>
                                          <p:attrName>fill.on</p:attrName>
                                        </p:attrNameLst>
                                      </p:cBhvr>
                                      <p:to>
                                        <p:strVal val="tru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2000"/>
                                        <p:tgtEl>
                                          <p:spTgt spid="9"/>
                                        </p:tgtEl>
                                      </p:cBhvr>
                                    </p:animEffect>
                                  </p:childTnLst>
                                </p:cTn>
                              </p:par>
                            </p:childTnLst>
                          </p:cTn>
                        </p:par>
                        <p:par>
                          <p:cTn id="62" fill="hold" nodeType="afterGroup">
                            <p:stCondLst>
                              <p:cond delay="2000"/>
                            </p:stCondLst>
                            <p:childTnLst>
                              <p:par>
                                <p:cTn id="63" presetID="0" presetClass="path" presetSubtype="0" accel="50000" decel="50000" fill="hold" nodeType="afterEffect">
                                  <p:stCondLst>
                                    <p:cond delay="0"/>
                                  </p:stCondLst>
                                  <p:childTnLst>
                                    <p:animMotion origin="layout" path="M 1.11111E-6 1.11111E-6 L -0.14305 -0.15463 " pathEditMode="relative" ptsTypes="AA">
                                      <p:cBhvr>
                                        <p:cTn id="64" dur="2000" fill="hold"/>
                                        <p:tgtEl>
                                          <p:spTgt spid="9"/>
                                        </p:tgtEl>
                                        <p:attrNameLst>
                                          <p:attrName>ppt_x</p:attrName>
                                          <p:attrName>ppt_y</p:attrName>
                                        </p:attrNameLst>
                                      </p:cBhvr>
                                    </p:animMotion>
                                  </p:childTnLst>
                                </p:cTn>
                              </p:par>
                              <p:par>
                                <p:cTn id="65" presetID="6" presetClass="emph" presetSubtype="0" fill="hold" nodeType="withEffect">
                                  <p:stCondLst>
                                    <p:cond delay="0"/>
                                  </p:stCondLst>
                                  <p:childTnLst>
                                    <p:animScale>
                                      <p:cBhvr>
                                        <p:cTn id="66" dur="2000" fill="hold"/>
                                        <p:tgtEl>
                                          <p:spTgt spid="9"/>
                                        </p:tgtEl>
                                      </p:cBhvr>
                                      <p:by x="200000" y="200000"/>
                                    </p:animScale>
                                  </p:childTnLst>
                                </p:cTn>
                              </p:par>
                            </p:childTnLst>
                          </p:cTn>
                        </p:par>
                        <p:par>
                          <p:cTn id="67" fill="hold" nodeType="afterGroup">
                            <p:stCondLst>
                              <p:cond delay="4000"/>
                            </p:stCondLst>
                            <p:childTnLst>
                              <p:par>
                                <p:cTn id="68" presetID="1" presetClass="exit" presetSubtype="0" fill="hold" nodeType="afterEffect">
                                  <p:stCondLst>
                                    <p:cond delay="0"/>
                                  </p:stCondLst>
                                  <p:childTnLst>
                                    <p:set>
                                      <p:cBhvr>
                                        <p:cTn id="69" dur="1" fill="hold">
                                          <p:stCondLst>
                                            <p:cond delay="0"/>
                                          </p:stCondLst>
                                        </p:cTn>
                                        <p:tgtEl>
                                          <p:spTgt spid="9"/>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0" presetClass="path" presetSubtype="0" accel="50000" decel="50000" fill="hold" nodeType="clickEffect">
                                  <p:stCondLst>
                                    <p:cond delay="0"/>
                                  </p:stCondLst>
                                  <p:childTnLst>
                                    <p:animMotion origin="layout" path="M -0.00104 -0.04931 L -0.00104 0.04375 " pathEditMode="relative" rAng="0" ptsTypes="AA">
                                      <p:cBhvr>
                                        <p:cTn id="75" dur="2000" fill="hold"/>
                                        <p:tgtEl>
                                          <p:spTgt spid="55306"/>
                                        </p:tgtEl>
                                        <p:attrNameLst>
                                          <p:attrName>ppt_x</p:attrName>
                                          <p:attrName>ppt_y</p:attrName>
                                        </p:attrNameLst>
                                      </p:cBhvr>
                                      <p:rCtr x="0" y="4653"/>
                                    </p:animMotion>
                                  </p:childTnLst>
                                </p:cTn>
                              </p:par>
                              <p:par>
                                <p:cTn id="76" presetID="0" presetClass="path" presetSubtype="0" accel="50000" decel="50000" fill="hold" nodeType="withEffect">
                                  <p:stCondLst>
                                    <p:cond delay="0"/>
                                  </p:stCondLst>
                                  <p:childTnLst>
                                    <p:animMotion origin="layout" path="M -2.22222E-6 -0.05 L -2.22222E-6 0.04583 " pathEditMode="relative" rAng="0" ptsTypes="AA">
                                      <p:cBhvr>
                                        <p:cTn id="77" dur="2000" fill="hold"/>
                                        <p:tgtEl>
                                          <p:spTgt spid="55308"/>
                                        </p:tgtEl>
                                        <p:attrNameLst>
                                          <p:attrName>ppt_x</p:attrName>
                                          <p:attrName>ppt_y</p:attrName>
                                        </p:attrNameLst>
                                      </p:cBhvr>
                                      <p:rCtr x="0" y="4792"/>
                                    </p:animMotion>
                                  </p:childTnLst>
                                </p:cTn>
                              </p:par>
                              <p:par>
                                <p:cTn id="78" presetID="0" presetClass="path" presetSubtype="0" accel="50000" decel="50000" fill="hold" grpId="1" nodeType="withEffect">
                                  <p:stCondLst>
                                    <p:cond delay="0"/>
                                  </p:stCondLst>
                                  <p:childTnLst>
                                    <p:animMotion origin="layout" path="M -2.77778E-7 -0.04861 L -2.77778E-7 0.04167 " pathEditMode="relative" rAng="0" ptsTypes="AA">
                                      <p:cBhvr>
                                        <p:cTn id="79" dur="2000" fill="hold"/>
                                        <p:tgtEl>
                                          <p:spTgt spid="55303"/>
                                        </p:tgtEl>
                                        <p:attrNameLst>
                                          <p:attrName>ppt_x</p:attrName>
                                          <p:attrName>ppt_y</p:attrName>
                                        </p:attrNameLst>
                                      </p:cBhvr>
                                      <p:rCtr x="0" y="4514"/>
                                    </p:animMotion>
                                  </p:childTnLst>
                                </p:cTn>
                              </p:par>
                              <p:par>
                                <p:cTn id="80" presetID="0" presetClass="path" presetSubtype="0" accel="50000" decel="50000" fill="hold" grpId="1" nodeType="withEffect">
                                  <p:stCondLst>
                                    <p:cond delay="0"/>
                                  </p:stCondLst>
                                  <p:childTnLst>
                                    <p:animMotion origin="layout" path="M -3.88889E-6 -0.05 L -3.88889E-6 0.04305 " pathEditMode="relative" rAng="0" ptsTypes="AA">
                                      <p:cBhvr>
                                        <p:cTn id="81" dur="2000" fill="hold"/>
                                        <p:tgtEl>
                                          <p:spTgt spid="55302"/>
                                        </p:tgtEl>
                                        <p:attrNameLst>
                                          <p:attrName>ppt_x</p:attrName>
                                          <p:attrName>ppt_y</p:attrName>
                                        </p:attrNameLst>
                                      </p:cBhvr>
                                      <p:rCtr x="0" y="4653"/>
                                    </p:animMotion>
                                  </p:childTnLst>
                                </p:cTn>
                              </p:par>
                              <p:par>
                                <p:cTn id="82" presetID="0" presetClass="path" presetSubtype="0" accel="50000" decel="50000" fill="hold" grpId="1" nodeType="withEffect">
                                  <p:stCondLst>
                                    <p:cond delay="0"/>
                                  </p:stCondLst>
                                  <p:childTnLst>
                                    <p:animMotion origin="layout" path="M -1.11111E-6 -0.05 L -1.11111E-6 0.05278 " pathEditMode="relative" rAng="0" ptsTypes="AA">
                                      <p:cBhvr>
                                        <p:cTn id="83" dur="2000" fill="hold"/>
                                        <p:tgtEl>
                                          <p:spTgt spid="55314"/>
                                        </p:tgtEl>
                                        <p:attrNameLst>
                                          <p:attrName>ppt_x</p:attrName>
                                          <p:attrName>ppt_y</p:attrName>
                                        </p:attrNameLst>
                                      </p:cBhvr>
                                      <p:rCtr x="0" y="5139"/>
                                    </p:animMotion>
                                  </p:childTnLst>
                                </p:cTn>
                              </p:par>
                              <p:par>
                                <p:cTn id="84" presetID="0" presetClass="path" presetSubtype="0" accel="50000" decel="50000" fill="hold" nodeType="withEffect">
                                  <p:stCondLst>
                                    <p:cond delay="0"/>
                                  </p:stCondLst>
                                  <p:childTnLst>
                                    <p:animMotion origin="layout" path="M -4.44444E-6 -0.05 L -4.44444E-6 0.04861 " pathEditMode="relative" rAng="0" ptsTypes="AA">
                                      <p:cBhvr>
                                        <p:cTn id="85" dur="2000" fill="hold"/>
                                        <p:tgtEl>
                                          <p:spTgt spid="55305"/>
                                        </p:tgtEl>
                                        <p:attrNameLst>
                                          <p:attrName>ppt_x</p:attrName>
                                          <p:attrName>ppt_y</p:attrName>
                                        </p:attrNameLst>
                                      </p:cBhvr>
                                      <p:rCtr x="0" y="4931"/>
                                    </p:animMotion>
                                  </p:childTnLst>
                                </p:cTn>
                              </p:par>
                              <p:par>
                                <p:cTn id="86" presetID="10" presetClass="exit" presetSubtype="0" fill="hold" grpId="1" nodeType="withEffect">
                                  <p:stCondLst>
                                    <p:cond delay="0"/>
                                  </p:stCondLst>
                                  <p:childTnLst>
                                    <p:animEffect transition="out" filter="fade">
                                      <p:cBhvr>
                                        <p:cTn id="87" dur="2000"/>
                                        <p:tgtEl>
                                          <p:spTgt spid="55411"/>
                                        </p:tgtEl>
                                      </p:cBhvr>
                                    </p:animEffect>
                                    <p:set>
                                      <p:cBhvr>
                                        <p:cTn id="88" dur="1" fill="hold">
                                          <p:stCondLst>
                                            <p:cond delay="1999"/>
                                          </p:stCondLst>
                                        </p:cTn>
                                        <p:tgtEl>
                                          <p:spTgt spid="55411"/>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55412"/>
                                        </p:tgtEl>
                                        <p:attrNameLst>
                                          <p:attrName>style.visibility</p:attrName>
                                        </p:attrNameLst>
                                      </p:cBhvr>
                                      <p:to>
                                        <p:strVal val="visible"/>
                                      </p:to>
                                    </p:set>
                                    <p:animEffect transition="in" filter="fade">
                                      <p:cBhvr>
                                        <p:cTn id="91" dur="2000"/>
                                        <p:tgtEl>
                                          <p:spTgt spid="55412"/>
                                        </p:tgtEl>
                                      </p:cBhvr>
                                    </p:animEffect>
                                  </p:childTnLst>
                                </p:cTn>
                              </p:par>
                              <p:par>
                                <p:cTn id="92" presetID="12" presetClass="exit" presetSubtype="4" fill="hold" nodeType="withEffect">
                                  <p:stCondLst>
                                    <p:cond delay="0"/>
                                  </p:stCondLst>
                                  <p:childTnLst>
                                    <p:animEffect transition="out" filter="slide(fromBottom)">
                                      <p:cBhvr>
                                        <p:cTn id="93" dur="2000"/>
                                        <p:tgtEl>
                                          <p:spTgt spid="55372"/>
                                        </p:tgtEl>
                                      </p:cBhvr>
                                    </p:animEffect>
                                    <p:set>
                                      <p:cBhvr>
                                        <p:cTn id="94" dur="1" fill="hold">
                                          <p:stCondLst>
                                            <p:cond delay="1999"/>
                                          </p:stCondLst>
                                        </p:cTn>
                                        <p:tgtEl>
                                          <p:spTgt spid="55372"/>
                                        </p:tgtEl>
                                        <p:attrNameLst>
                                          <p:attrName>style.visibility</p:attrName>
                                        </p:attrNameLst>
                                      </p:cBhvr>
                                      <p:to>
                                        <p:strVal val="hidden"/>
                                      </p:to>
                                    </p:set>
                                  </p:childTnLst>
                                </p:cTn>
                              </p:par>
                              <p:par>
                                <p:cTn id="95" presetID="12" presetClass="exit" presetSubtype="4" fill="hold" nodeType="withEffect">
                                  <p:stCondLst>
                                    <p:cond delay="0"/>
                                  </p:stCondLst>
                                  <p:childTnLst>
                                    <p:animEffect transition="out" filter="slide(fromBottom)">
                                      <p:cBhvr>
                                        <p:cTn id="96" dur="500"/>
                                        <p:tgtEl>
                                          <p:spTgt spid="55390"/>
                                        </p:tgtEl>
                                      </p:cBhvr>
                                    </p:animEffect>
                                    <p:set>
                                      <p:cBhvr>
                                        <p:cTn id="97" dur="1" fill="hold">
                                          <p:stCondLst>
                                            <p:cond delay="499"/>
                                          </p:stCondLst>
                                        </p:cTn>
                                        <p:tgtEl>
                                          <p:spTgt spid="55390"/>
                                        </p:tgtEl>
                                        <p:attrNameLst>
                                          <p:attrName>style.visibility</p:attrName>
                                        </p:attrNameLst>
                                      </p:cBhvr>
                                      <p:to>
                                        <p:strVal val="hidden"/>
                                      </p:to>
                                    </p:set>
                                  </p:childTnLst>
                                </p:cTn>
                              </p:par>
                              <p:par>
                                <p:cTn id="98" presetID="12" presetClass="exit" presetSubtype="4" fill="hold" nodeType="withEffect">
                                  <p:stCondLst>
                                    <p:cond delay="500"/>
                                  </p:stCondLst>
                                  <p:childTnLst>
                                    <p:animEffect transition="out" filter="slide(fromBottom)">
                                      <p:cBhvr>
                                        <p:cTn id="99" dur="2000"/>
                                        <p:tgtEl>
                                          <p:spTgt spid="55389"/>
                                        </p:tgtEl>
                                      </p:cBhvr>
                                    </p:animEffect>
                                    <p:set>
                                      <p:cBhvr>
                                        <p:cTn id="100" dur="1" fill="hold">
                                          <p:stCondLst>
                                            <p:cond delay="1999"/>
                                          </p:stCondLst>
                                        </p:cTn>
                                        <p:tgtEl>
                                          <p:spTgt spid="55389"/>
                                        </p:tgtEl>
                                        <p:attrNameLst>
                                          <p:attrName>style.visibility</p:attrName>
                                        </p:attrNameLst>
                                      </p:cBhvr>
                                      <p:to>
                                        <p:strVal val="hidden"/>
                                      </p:to>
                                    </p:set>
                                  </p:childTnLst>
                                </p:cTn>
                              </p:par>
                              <p:par>
                                <p:cTn id="101" presetID="1" presetClass="exit" presetSubtype="0" fill="hold" nodeType="withEffect">
                                  <p:stCondLst>
                                    <p:cond delay="500"/>
                                  </p:stCondLst>
                                  <p:childTnLst>
                                    <p:set>
                                      <p:cBhvr>
                                        <p:cTn id="102" dur="1" fill="hold">
                                          <p:stCondLst>
                                            <p:cond delay="0"/>
                                          </p:stCondLst>
                                        </p:cTn>
                                        <p:tgtEl>
                                          <p:spTgt spid="55391"/>
                                        </p:tgtEl>
                                        <p:attrNameLst>
                                          <p:attrName>style.visibility</p:attrName>
                                        </p:attrNameLst>
                                      </p:cBhvr>
                                      <p:to>
                                        <p:strVal val="hidden"/>
                                      </p:to>
                                    </p:set>
                                  </p:childTnLst>
                                </p:cTn>
                              </p:par>
                              <p:par>
                                <p:cTn id="103" presetID="1" presetClass="emph" presetSubtype="2" fill="hold" nodeType="withEffect">
                                  <p:stCondLst>
                                    <p:cond delay="500"/>
                                  </p:stCondLst>
                                  <p:childTnLst>
                                    <p:animClr clrSpc="rgb" dir="cw">
                                      <p:cBhvr>
                                        <p:cTn id="104" dur="2000" fill="hold"/>
                                        <p:tgtEl>
                                          <p:spTgt spid="55349"/>
                                        </p:tgtEl>
                                        <p:attrNameLst>
                                          <p:attrName>fillcolor</p:attrName>
                                        </p:attrNameLst>
                                      </p:cBhvr>
                                      <p:to>
                                        <a:schemeClr val="bg1"/>
                                      </p:to>
                                    </p:animClr>
                                    <p:set>
                                      <p:cBhvr>
                                        <p:cTn id="105" dur="2000" fill="hold"/>
                                        <p:tgtEl>
                                          <p:spTgt spid="55349"/>
                                        </p:tgtEl>
                                        <p:attrNameLst>
                                          <p:attrName>fill.type</p:attrName>
                                        </p:attrNameLst>
                                      </p:cBhvr>
                                      <p:to>
                                        <p:strVal val="solid"/>
                                      </p:to>
                                    </p:set>
                                    <p:set>
                                      <p:cBhvr>
                                        <p:cTn id="106" dur="2000" fill="hold"/>
                                        <p:tgtEl>
                                          <p:spTgt spid="55349"/>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2000" fill="hold"/>
                                        <p:tgtEl>
                                          <p:spTgt spid="55324"/>
                                        </p:tgtEl>
                                        <p:attrNameLst>
                                          <p:attrName>fillcolor</p:attrName>
                                        </p:attrNameLst>
                                      </p:cBhvr>
                                      <p:to>
                                        <a:schemeClr val="bg1"/>
                                      </p:to>
                                    </p:animClr>
                                    <p:set>
                                      <p:cBhvr>
                                        <p:cTn id="109" dur="2000" fill="hold"/>
                                        <p:tgtEl>
                                          <p:spTgt spid="55324"/>
                                        </p:tgtEl>
                                        <p:attrNameLst>
                                          <p:attrName>fill.type</p:attrName>
                                        </p:attrNameLst>
                                      </p:cBhvr>
                                      <p:to>
                                        <p:strVal val="solid"/>
                                      </p:to>
                                    </p:set>
                                    <p:set>
                                      <p:cBhvr>
                                        <p:cTn id="110" dur="2000" fill="hold"/>
                                        <p:tgtEl>
                                          <p:spTgt spid="55324"/>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2000" fill="hold"/>
                                        <p:tgtEl>
                                          <p:spTgt spid="55328"/>
                                        </p:tgtEl>
                                        <p:attrNameLst>
                                          <p:attrName>fillcolor</p:attrName>
                                        </p:attrNameLst>
                                      </p:cBhvr>
                                      <p:to>
                                        <a:schemeClr val="bg1"/>
                                      </p:to>
                                    </p:animClr>
                                    <p:set>
                                      <p:cBhvr>
                                        <p:cTn id="113" dur="2000" fill="hold"/>
                                        <p:tgtEl>
                                          <p:spTgt spid="55328"/>
                                        </p:tgtEl>
                                        <p:attrNameLst>
                                          <p:attrName>fill.type</p:attrName>
                                        </p:attrNameLst>
                                      </p:cBhvr>
                                      <p:to>
                                        <p:strVal val="solid"/>
                                      </p:to>
                                    </p:set>
                                    <p:set>
                                      <p:cBhvr>
                                        <p:cTn id="114" dur="2000" fill="hold"/>
                                        <p:tgtEl>
                                          <p:spTgt spid="55328"/>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2000" fill="hold"/>
                                        <p:tgtEl>
                                          <p:spTgt spid="55338"/>
                                        </p:tgtEl>
                                        <p:attrNameLst>
                                          <p:attrName>fillcolor</p:attrName>
                                        </p:attrNameLst>
                                      </p:cBhvr>
                                      <p:to>
                                        <a:schemeClr val="bg1"/>
                                      </p:to>
                                    </p:animClr>
                                    <p:set>
                                      <p:cBhvr>
                                        <p:cTn id="117" dur="2000" fill="hold"/>
                                        <p:tgtEl>
                                          <p:spTgt spid="55338"/>
                                        </p:tgtEl>
                                        <p:attrNameLst>
                                          <p:attrName>fill.type</p:attrName>
                                        </p:attrNameLst>
                                      </p:cBhvr>
                                      <p:to>
                                        <p:strVal val="solid"/>
                                      </p:to>
                                    </p:set>
                                    <p:set>
                                      <p:cBhvr>
                                        <p:cTn id="118" dur="2000" fill="hold"/>
                                        <p:tgtEl>
                                          <p:spTgt spid="55338"/>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2000" fill="hold"/>
                                        <p:tgtEl>
                                          <p:spTgt spid="55343"/>
                                        </p:tgtEl>
                                        <p:attrNameLst>
                                          <p:attrName>fillcolor</p:attrName>
                                        </p:attrNameLst>
                                      </p:cBhvr>
                                      <p:to>
                                        <a:schemeClr val="bg1"/>
                                      </p:to>
                                    </p:animClr>
                                    <p:set>
                                      <p:cBhvr>
                                        <p:cTn id="121" dur="2000" fill="hold"/>
                                        <p:tgtEl>
                                          <p:spTgt spid="55343"/>
                                        </p:tgtEl>
                                        <p:attrNameLst>
                                          <p:attrName>fill.type</p:attrName>
                                        </p:attrNameLst>
                                      </p:cBhvr>
                                      <p:to>
                                        <p:strVal val="solid"/>
                                      </p:to>
                                    </p:set>
                                    <p:set>
                                      <p:cBhvr>
                                        <p:cTn id="122" dur="2000" fill="hold"/>
                                        <p:tgtEl>
                                          <p:spTgt spid="55343"/>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2000" fill="hold"/>
                                        <p:tgtEl>
                                          <p:spTgt spid="55351"/>
                                        </p:tgtEl>
                                        <p:attrNameLst>
                                          <p:attrName>fillcolor</p:attrName>
                                        </p:attrNameLst>
                                      </p:cBhvr>
                                      <p:to>
                                        <a:schemeClr val="bg1"/>
                                      </p:to>
                                    </p:animClr>
                                    <p:set>
                                      <p:cBhvr>
                                        <p:cTn id="125" dur="2000" fill="hold"/>
                                        <p:tgtEl>
                                          <p:spTgt spid="55351"/>
                                        </p:tgtEl>
                                        <p:attrNameLst>
                                          <p:attrName>fill.type</p:attrName>
                                        </p:attrNameLst>
                                      </p:cBhvr>
                                      <p:to>
                                        <p:strVal val="solid"/>
                                      </p:to>
                                    </p:set>
                                    <p:set>
                                      <p:cBhvr>
                                        <p:cTn id="126" dur="2000" fill="hold"/>
                                        <p:tgtEl>
                                          <p:spTgt spid="55351"/>
                                        </p:tgtEl>
                                        <p:attrNameLst>
                                          <p:attrName>fill.on</p:attrName>
                                        </p:attrNameLst>
                                      </p:cBhvr>
                                      <p:to>
                                        <p:strVal val="true"/>
                                      </p:to>
                                    </p:set>
                                  </p:childTnLst>
                                </p:cTn>
                              </p:par>
                              <p:par>
                                <p:cTn id="127" presetID="10" presetClass="exit" presetSubtype="0" fill="hold" nodeType="withEffect">
                                  <p:stCondLst>
                                    <p:cond delay="0"/>
                                  </p:stCondLst>
                                  <p:childTnLst>
                                    <p:animEffect transition="out" filter="fade">
                                      <p:cBhvr>
                                        <p:cTn id="128" dur="2000"/>
                                        <p:tgtEl>
                                          <p:spTgt spid="5"/>
                                        </p:tgtEl>
                                      </p:cBhvr>
                                    </p:animEffect>
                                    <p:set>
                                      <p:cBhvr>
                                        <p:cTn id="129" dur="1" fill="hold">
                                          <p:stCondLst>
                                            <p:cond delay="1999"/>
                                          </p:stCondLst>
                                        </p:cTn>
                                        <p:tgtEl>
                                          <p:spTgt spid="5"/>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2000"/>
                                        <p:tgtEl>
                                          <p:spTgt spid="55355"/>
                                        </p:tgtEl>
                                      </p:cBhvr>
                                    </p:animEffect>
                                    <p:set>
                                      <p:cBhvr>
                                        <p:cTn id="132" dur="1" fill="hold">
                                          <p:stCondLst>
                                            <p:cond delay="1999"/>
                                          </p:stCondLst>
                                        </p:cTn>
                                        <p:tgtEl>
                                          <p:spTgt spid="55355"/>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2000"/>
                                        <p:tgtEl>
                                          <p:spTgt spid="55354"/>
                                        </p:tgtEl>
                                      </p:cBhvr>
                                    </p:animEffect>
                                    <p:set>
                                      <p:cBhvr>
                                        <p:cTn id="135" dur="1" fill="hold">
                                          <p:stCondLst>
                                            <p:cond delay="1999"/>
                                          </p:stCondLst>
                                        </p:cTn>
                                        <p:tgtEl>
                                          <p:spTgt spid="55354"/>
                                        </p:tgtEl>
                                        <p:attrNameLst>
                                          <p:attrName>style.visibility</p:attrName>
                                        </p:attrNameLst>
                                      </p:cBhvr>
                                      <p:to>
                                        <p:strVal val="hidden"/>
                                      </p:to>
                                    </p:set>
                                  </p:childTnLst>
                                </p:cTn>
                              </p:par>
                              <p:par>
                                <p:cTn id="136" presetID="10" presetClass="entr" presetSubtype="0" fill="hold" grpId="0" nodeType="withEffect">
                                  <p:stCondLst>
                                    <p:cond delay="0"/>
                                  </p:stCondLst>
                                  <p:childTnLst>
                                    <p:set>
                                      <p:cBhvr>
                                        <p:cTn id="137" dur="1" fill="hold">
                                          <p:stCondLst>
                                            <p:cond delay="0"/>
                                          </p:stCondLst>
                                        </p:cTn>
                                        <p:tgtEl>
                                          <p:spTgt spid="55388"/>
                                        </p:tgtEl>
                                        <p:attrNameLst>
                                          <p:attrName>style.visibility</p:attrName>
                                        </p:attrNameLst>
                                      </p:cBhvr>
                                      <p:to>
                                        <p:strVal val="visible"/>
                                      </p:to>
                                    </p:set>
                                    <p:animEffect transition="in" filter="fade">
                                      <p:cBhvr>
                                        <p:cTn id="138" dur="2000"/>
                                        <p:tgtEl>
                                          <p:spTgt spid="55388"/>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8"/>
                                        </p:tgtEl>
                                        <p:attrNameLst>
                                          <p:attrName>style.visibility</p:attrName>
                                        </p:attrNameLst>
                                      </p:cBhvr>
                                      <p:to>
                                        <p:strVal val="visible"/>
                                      </p:to>
                                    </p:set>
                                    <p:animEffect transition="in" filter="fade">
                                      <p:cBhvr>
                                        <p:cTn id="143" dur="2000"/>
                                        <p:tgtEl>
                                          <p:spTgt spid="8"/>
                                        </p:tgtEl>
                                      </p:cBhvr>
                                    </p:animEffect>
                                  </p:childTnLst>
                                </p:cTn>
                              </p:par>
                            </p:childTnLst>
                          </p:cTn>
                        </p:par>
                        <p:par>
                          <p:cTn id="144" fill="hold" nodeType="afterGroup">
                            <p:stCondLst>
                              <p:cond delay="2000"/>
                            </p:stCondLst>
                            <p:childTnLst>
                              <p:par>
                                <p:cTn id="145" presetID="0" presetClass="path" presetSubtype="0" accel="50000" decel="50000" fill="hold" nodeType="afterEffect">
                                  <p:stCondLst>
                                    <p:cond delay="0"/>
                                  </p:stCondLst>
                                  <p:childTnLst>
                                    <p:animMotion origin="layout" path="M 3.33333E-6 -8.88889E-6 L -0.15278 -0.06389 " pathEditMode="relative" ptsTypes="AA">
                                      <p:cBhvr>
                                        <p:cTn id="146" dur="2000" fill="hold"/>
                                        <p:tgtEl>
                                          <p:spTgt spid="8"/>
                                        </p:tgtEl>
                                        <p:attrNameLst>
                                          <p:attrName>ppt_x</p:attrName>
                                          <p:attrName>ppt_y</p:attrName>
                                        </p:attrNameLst>
                                      </p:cBhvr>
                                    </p:animMotion>
                                  </p:childTnLst>
                                </p:cTn>
                              </p:par>
                              <p:par>
                                <p:cTn id="147" presetID="6" presetClass="emph" presetSubtype="0" fill="hold" nodeType="withEffect">
                                  <p:stCondLst>
                                    <p:cond delay="0"/>
                                  </p:stCondLst>
                                  <p:childTnLst>
                                    <p:animScale>
                                      <p:cBhvr>
                                        <p:cTn id="148" dur="2000" fill="hold"/>
                                        <p:tgtEl>
                                          <p:spTgt spid="8"/>
                                        </p:tgtEl>
                                      </p:cBhvr>
                                      <p:by x="200000" y="200000"/>
                                    </p:animScale>
                                  </p:childTnLst>
                                </p:cTn>
                              </p:par>
                            </p:childTnLst>
                          </p:cTn>
                        </p:par>
                        <p:par>
                          <p:cTn id="149" fill="hold" nodeType="afterGroup">
                            <p:stCondLst>
                              <p:cond delay="4000"/>
                            </p:stCondLst>
                            <p:childTnLst>
                              <p:par>
                                <p:cTn id="150" presetID="1" presetClass="exit" presetSubtype="0" fill="hold" nodeType="afterEffect">
                                  <p:stCondLst>
                                    <p:cond delay="0"/>
                                  </p:stCondLst>
                                  <p:childTnLst>
                                    <p:set>
                                      <p:cBhvr>
                                        <p:cTn id="151" dur="1" fill="hold">
                                          <p:stCondLst>
                                            <p:cond delay="0"/>
                                          </p:stCondLst>
                                        </p:cTn>
                                        <p:tgtEl>
                                          <p:spTgt spid="8"/>
                                        </p:tgtEl>
                                        <p:attrNameLst>
                                          <p:attrName>style.visibility</p:attrName>
                                        </p:attrNameLst>
                                      </p:cBhvr>
                                      <p:to>
                                        <p:strVal val="hidden"/>
                                      </p:to>
                                    </p:set>
                                  </p:childTnLst>
                                </p:cTn>
                              </p:par>
                              <p:par>
                                <p:cTn id="152" presetID="1" presetClass="entr" presetSubtype="0" fill="hold" nodeType="withEffect">
                                  <p:stCondLst>
                                    <p:cond delay="0"/>
                                  </p:stCondLst>
                                  <p:childTnLst>
                                    <p:set>
                                      <p:cBhvr>
                                        <p:cTn id="153" dur="1" fill="hold">
                                          <p:stCondLst>
                                            <p:cond delay="0"/>
                                          </p:stCondLst>
                                        </p:cTn>
                                        <p:tgtEl>
                                          <p:spTgt spid="6"/>
                                        </p:tgtEl>
                                        <p:attrNameLst>
                                          <p:attrName>style.visibility</p:attrName>
                                        </p:attrNameLst>
                                      </p:cBhvr>
                                      <p:to>
                                        <p:strVal val="visible"/>
                                      </p:to>
                                    </p:set>
                                  </p:childTnLst>
                                </p:cTn>
                              </p:par>
                            </p:childTnLst>
                          </p:cTn>
                        </p:par>
                        <p:par>
                          <p:cTn id="154" fill="hold" nodeType="afterGroup">
                            <p:stCondLst>
                              <p:cond delay="4000"/>
                            </p:stCondLst>
                            <p:childTnLst>
                              <p:par>
                                <p:cTn id="155" presetID="9" presetClass="entr" presetSubtype="0" fill="hold" nodeType="after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dissolve">
                                      <p:cBhvr>
                                        <p:cTn id="15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2" grpId="0" animBg="1"/>
      <p:bldP spid="55302" grpId="1" animBg="1"/>
      <p:bldP spid="55303" grpId="0" animBg="1"/>
      <p:bldP spid="55303" grpId="1" animBg="1"/>
      <p:bldP spid="55314" grpId="0"/>
      <p:bldP spid="55314" grpId="1"/>
      <p:bldP spid="55354" grpId="0" animBg="1"/>
      <p:bldP spid="55355" grpId="0" animBg="1"/>
      <p:bldP spid="55364" grpId="0"/>
      <p:bldP spid="55388" grpId="0" animBg="1"/>
      <p:bldP spid="55410" grpId="0"/>
      <p:bldP spid="55411" grpId="0"/>
      <p:bldP spid="55411" grpId="1"/>
      <p:bldP spid="554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2">
            <a:extLst>
              <a:ext uri="{FF2B5EF4-FFF2-40B4-BE49-F238E27FC236}">
                <a16:creationId xmlns:a16="http://schemas.microsoft.com/office/drawing/2014/main" id="{4D4054BC-2423-4002-921F-E954A25C0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50" y="430213"/>
            <a:ext cx="907415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148" name="Picture 3">
            <a:extLst>
              <a:ext uri="{FF2B5EF4-FFF2-40B4-BE49-F238E27FC236}">
                <a16:creationId xmlns:a16="http://schemas.microsoft.com/office/drawing/2014/main" id="{F5DEF9E0-85AD-4598-8A2E-A9B481536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9" y="3786188"/>
            <a:ext cx="9107487"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a:extLst>
              <a:ext uri="{FF2B5EF4-FFF2-40B4-BE49-F238E27FC236}">
                <a16:creationId xmlns:a16="http://schemas.microsoft.com/office/drawing/2014/main" id="{E24578B2-E254-4E2B-9FE2-B17714625DDD}"/>
              </a:ext>
            </a:extLst>
          </p:cNvPr>
          <p:cNvSpPr txBox="1">
            <a:spLocks noChangeArrowheads="1"/>
          </p:cNvSpPr>
          <p:nvPr/>
        </p:nvSpPr>
        <p:spPr bwMode="auto">
          <a:xfrm>
            <a:off x="1885950" y="142876"/>
            <a:ext cx="10210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cs typeface="Times New Roman" panose="02020603050405020304" pitchFamily="18" charset="0"/>
              </a:defRPr>
            </a:lvl1pPr>
            <a:lvl2pPr marL="742950" indent="-285750" eaLnBrk="0" hangingPunct="0">
              <a:defRPr sz="2800">
                <a:solidFill>
                  <a:schemeClr val="tx1"/>
                </a:solidFill>
                <a:latin typeface="Tahoma" panose="020B0604030504040204" pitchFamily="34" charset="0"/>
                <a:cs typeface="Times New Roman" panose="02020603050405020304" pitchFamily="18" charset="0"/>
              </a:defRPr>
            </a:lvl2pPr>
            <a:lvl3pPr marL="1143000" indent="-228600" eaLnBrk="0" hangingPunct="0">
              <a:defRPr sz="2800">
                <a:solidFill>
                  <a:schemeClr val="tx1"/>
                </a:solidFill>
                <a:latin typeface="Tahoma" panose="020B0604030504040204" pitchFamily="34" charset="0"/>
                <a:cs typeface="Times New Roman" panose="02020603050405020304" pitchFamily="18" charset="0"/>
              </a:defRPr>
            </a:lvl3pPr>
            <a:lvl4pPr marL="1600200" indent="-228600" eaLnBrk="0" hangingPunct="0">
              <a:defRPr sz="2800">
                <a:solidFill>
                  <a:schemeClr val="tx1"/>
                </a:solidFill>
                <a:latin typeface="Tahoma" panose="020B0604030504040204" pitchFamily="34" charset="0"/>
                <a:cs typeface="Times New Roman" panose="02020603050405020304" pitchFamily="18" charset="0"/>
              </a:defRPr>
            </a:lvl4pPr>
            <a:lvl5pPr marL="2057400" indent="-228600" eaLnBrk="0" hangingPunct="0">
              <a:defRPr sz="2800">
                <a:solidFill>
                  <a:schemeClr val="tx1"/>
                </a:solidFill>
                <a:latin typeface="Tahoma" panose="020B0604030504040204" pitchFamily="34" charset="0"/>
                <a:cs typeface="Times New Roman" panose="02020603050405020304" pitchFamily="18"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9pPr>
          </a:lstStyle>
          <a:p>
            <a:pPr algn="just" eaLnBrk="1" fontAlgn="base" hangingPunct="1">
              <a:spcBef>
                <a:spcPct val="20000"/>
              </a:spcBef>
              <a:spcAft>
                <a:spcPct val="0"/>
              </a:spcAft>
              <a:buClr>
                <a:srgbClr val="96A9A9"/>
              </a:buClr>
              <a:buSzPct val="60000"/>
            </a:pPr>
            <a:r>
              <a:rPr lang="en-US" altLang="en-US" sz="4000" b="1">
                <a:solidFill>
                  <a:srgbClr val="C00000"/>
                </a:solidFill>
              </a:rPr>
              <a:t>Carrier density in semiconductor</a:t>
            </a:r>
            <a:endParaRPr lang="en-IN" altLang="en-US" sz="4000" b="1">
              <a:solidFill>
                <a:srgbClr val="C00000"/>
              </a:solidFill>
            </a:endParaRPr>
          </a:p>
        </p:txBody>
      </p:sp>
      <p:sp>
        <p:nvSpPr>
          <p:cNvPr id="15363" name="TextBox 3">
            <a:extLst>
              <a:ext uri="{FF2B5EF4-FFF2-40B4-BE49-F238E27FC236}">
                <a16:creationId xmlns:a16="http://schemas.microsoft.com/office/drawing/2014/main" id="{A24463E6-D2FF-4744-B432-E1AC0994B0E8}"/>
              </a:ext>
            </a:extLst>
          </p:cNvPr>
          <p:cNvSpPr txBox="1">
            <a:spLocks noChangeArrowheads="1"/>
          </p:cNvSpPr>
          <p:nvPr/>
        </p:nvSpPr>
        <p:spPr bwMode="auto">
          <a:xfrm>
            <a:off x="1666876" y="1285876"/>
            <a:ext cx="8018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cs typeface="Times New Roman" panose="02020603050405020304" pitchFamily="18" charset="0"/>
              </a:defRPr>
            </a:lvl1pPr>
            <a:lvl2pPr marL="742950" indent="-285750" eaLnBrk="0" hangingPunct="0">
              <a:defRPr sz="2800">
                <a:solidFill>
                  <a:schemeClr val="tx1"/>
                </a:solidFill>
                <a:latin typeface="Tahoma" panose="020B0604030504040204" pitchFamily="34" charset="0"/>
                <a:cs typeface="Times New Roman" panose="02020603050405020304" pitchFamily="18" charset="0"/>
              </a:defRPr>
            </a:lvl2pPr>
            <a:lvl3pPr marL="1143000" indent="-228600" eaLnBrk="0" hangingPunct="0">
              <a:defRPr sz="2800">
                <a:solidFill>
                  <a:schemeClr val="tx1"/>
                </a:solidFill>
                <a:latin typeface="Tahoma" panose="020B0604030504040204" pitchFamily="34" charset="0"/>
                <a:cs typeface="Times New Roman" panose="02020603050405020304" pitchFamily="18" charset="0"/>
              </a:defRPr>
            </a:lvl3pPr>
            <a:lvl4pPr marL="1600200" indent="-228600" eaLnBrk="0" hangingPunct="0">
              <a:defRPr sz="2800">
                <a:solidFill>
                  <a:schemeClr val="tx1"/>
                </a:solidFill>
                <a:latin typeface="Tahoma" panose="020B0604030504040204" pitchFamily="34" charset="0"/>
                <a:cs typeface="Times New Roman" panose="02020603050405020304" pitchFamily="18" charset="0"/>
              </a:defRPr>
            </a:lvl4pPr>
            <a:lvl5pPr marL="2057400" indent="-228600" eaLnBrk="0" hangingPunct="0">
              <a:defRPr sz="2800">
                <a:solidFill>
                  <a:schemeClr val="tx1"/>
                </a:solidFill>
                <a:latin typeface="Tahoma" panose="020B0604030504040204" pitchFamily="34" charset="0"/>
                <a:cs typeface="Times New Roman" panose="02020603050405020304" pitchFamily="18"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9pPr>
          </a:lstStyle>
          <a:p>
            <a:pPr algn="just" eaLnBrk="1" fontAlgn="base" hangingPunct="1">
              <a:spcBef>
                <a:spcPct val="20000"/>
              </a:spcBef>
              <a:spcAft>
                <a:spcPct val="0"/>
              </a:spcAft>
              <a:buClr>
                <a:srgbClr val="96A9A9"/>
              </a:buClr>
              <a:buSzPct val="60000"/>
            </a:pPr>
            <a:r>
              <a:rPr lang="en-US" altLang="en-US" i="1">
                <a:solidFill>
                  <a:srgbClr val="C00000"/>
                </a:solidFill>
              </a:rPr>
              <a:t>1. Concentration of electrons in conduction band:</a:t>
            </a:r>
            <a:endParaRPr lang="en-IN" altLang="en-US" i="1">
              <a:solidFill>
                <a:srgbClr val="C00000"/>
              </a:solidFill>
            </a:endParaRPr>
          </a:p>
        </p:txBody>
      </p:sp>
      <p:pic>
        <p:nvPicPr>
          <p:cNvPr id="15364" name="Picture 3">
            <a:extLst>
              <a:ext uri="{FF2B5EF4-FFF2-40B4-BE49-F238E27FC236}">
                <a16:creationId xmlns:a16="http://schemas.microsoft.com/office/drawing/2014/main" id="{954FEFD5-0E4B-42D1-8D32-69AB79866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1" y="2071688"/>
            <a:ext cx="879792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C3FCEB64-87CC-4524-90FF-7F75DB5DF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464" y="98744"/>
            <a:ext cx="8905875"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387" name="Picture 3">
            <a:extLst>
              <a:ext uri="{FF2B5EF4-FFF2-40B4-BE49-F238E27FC236}">
                <a16:creationId xmlns:a16="http://schemas.microsoft.com/office/drawing/2014/main" id="{EF27CAF3-4C08-4F1A-9F05-B9F71F759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4" y="4002724"/>
            <a:ext cx="8072437"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204E5A41-DF89-4D2E-94E0-86A936692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464" y="98743"/>
            <a:ext cx="8713787" cy="660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
            <a:extLst>
              <a:ext uri="{FF2B5EF4-FFF2-40B4-BE49-F238E27FC236}">
                <a16:creationId xmlns:a16="http://schemas.microsoft.com/office/drawing/2014/main" id="{66F86386-C238-4285-9177-112B1B2507BF}"/>
              </a:ext>
            </a:extLst>
          </p:cNvPr>
          <p:cNvSpPr txBox="1">
            <a:spLocks noChangeArrowheads="1"/>
          </p:cNvSpPr>
          <p:nvPr/>
        </p:nvSpPr>
        <p:spPr bwMode="auto">
          <a:xfrm>
            <a:off x="1858963" y="344488"/>
            <a:ext cx="7842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cs typeface="Times New Roman" panose="02020603050405020304" pitchFamily="18" charset="0"/>
              </a:defRPr>
            </a:lvl1pPr>
            <a:lvl2pPr marL="742950" indent="-285750" eaLnBrk="0" hangingPunct="0">
              <a:defRPr sz="2800">
                <a:solidFill>
                  <a:schemeClr val="tx1"/>
                </a:solidFill>
                <a:latin typeface="Tahoma" panose="020B0604030504040204" pitchFamily="34" charset="0"/>
                <a:cs typeface="Times New Roman" panose="02020603050405020304" pitchFamily="18" charset="0"/>
              </a:defRPr>
            </a:lvl2pPr>
            <a:lvl3pPr marL="1143000" indent="-228600" eaLnBrk="0" hangingPunct="0">
              <a:defRPr sz="2800">
                <a:solidFill>
                  <a:schemeClr val="tx1"/>
                </a:solidFill>
                <a:latin typeface="Tahoma" panose="020B0604030504040204" pitchFamily="34" charset="0"/>
                <a:cs typeface="Times New Roman" panose="02020603050405020304" pitchFamily="18" charset="0"/>
              </a:defRPr>
            </a:lvl3pPr>
            <a:lvl4pPr marL="1600200" indent="-228600" eaLnBrk="0" hangingPunct="0">
              <a:defRPr sz="2800">
                <a:solidFill>
                  <a:schemeClr val="tx1"/>
                </a:solidFill>
                <a:latin typeface="Tahoma" panose="020B0604030504040204" pitchFamily="34" charset="0"/>
                <a:cs typeface="Times New Roman" panose="02020603050405020304" pitchFamily="18" charset="0"/>
              </a:defRPr>
            </a:lvl4pPr>
            <a:lvl5pPr marL="2057400" indent="-228600" eaLnBrk="0" hangingPunct="0">
              <a:defRPr sz="2800">
                <a:solidFill>
                  <a:schemeClr val="tx1"/>
                </a:solidFill>
                <a:latin typeface="Tahoma" panose="020B0604030504040204" pitchFamily="34" charset="0"/>
                <a:cs typeface="Times New Roman" panose="02020603050405020304" pitchFamily="18"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9pPr>
          </a:lstStyle>
          <a:p>
            <a:pPr algn="just" eaLnBrk="1" fontAlgn="base" hangingPunct="1">
              <a:spcBef>
                <a:spcPct val="20000"/>
              </a:spcBef>
              <a:spcAft>
                <a:spcPct val="0"/>
              </a:spcAft>
              <a:buClr>
                <a:srgbClr val="96A9A9"/>
              </a:buClr>
              <a:buSzPct val="60000"/>
            </a:pPr>
            <a:r>
              <a:rPr lang="en-US" altLang="en-US" sz="3200" i="1">
                <a:solidFill>
                  <a:srgbClr val="C00000"/>
                </a:solidFill>
              </a:rPr>
              <a:t>2. Concentration of holes in valence band:</a:t>
            </a:r>
            <a:endParaRPr lang="en-IN" altLang="en-US" sz="3200" i="1">
              <a:solidFill>
                <a:srgbClr val="C00000"/>
              </a:solidFill>
            </a:endParaRPr>
          </a:p>
        </p:txBody>
      </p:sp>
      <p:pic>
        <p:nvPicPr>
          <p:cNvPr id="18435" name="Picture 2">
            <a:extLst>
              <a:ext uri="{FF2B5EF4-FFF2-40B4-BE49-F238E27FC236}">
                <a16:creationId xmlns:a16="http://schemas.microsoft.com/office/drawing/2014/main" id="{EEAF7198-642E-4473-BFD0-D2A5581D7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438" y="1428750"/>
            <a:ext cx="906145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5788806D-D24C-412F-A57A-E9CB7F54B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463" y="430214"/>
            <a:ext cx="8769350"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2">
            <a:extLst>
              <a:ext uri="{FF2B5EF4-FFF2-40B4-BE49-F238E27FC236}">
                <a16:creationId xmlns:a16="http://schemas.microsoft.com/office/drawing/2014/main" id="{D59F5C44-0FC2-4501-B8A2-E880F18FF3B5}"/>
              </a:ext>
            </a:extLst>
          </p:cNvPr>
          <p:cNvSpPr txBox="1">
            <a:spLocks noChangeArrowheads="1"/>
          </p:cNvSpPr>
          <p:nvPr/>
        </p:nvSpPr>
        <p:spPr bwMode="auto">
          <a:xfrm>
            <a:off x="1911350" y="142876"/>
            <a:ext cx="85423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cs typeface="Times New Roman" panose="02020603050405020304" pitchFamily="18" charset="0"/>
              </a:defRPr>
            </a:lvl1pPr>
            <a:lvl2pPr marL="742950" indent="-285750" eaLnBrk="0" hangingPunct="0">
              <a:defRPr sz="2800">
                <a:solidFill>
                  <a:schemeClr val="tx1"/>
                </a:solidFill>
                <a:latin typeface="Tahoma" panose="020B0604030504040204" pitchFamily="34" charset="0"/>
                <a:cs typeface="Times New Roman" panose="02020603050405020304" pitchFamily="18" charset="0"/>
              </a:defRPr>
            </a:lvl2pPr>
            <a:lvl3pPr marL="1143000" indent="-228600" eaLnBrk="0" hangingPunct="0">
              <a:defRPr sz="2800">
                <a:solidFill>
                  <a:schemeClr val="tx1"/>
                </a:solidFill>
                <a:latin typeface="Tahoma" panose="020B0604030504040204" pitchFamily="34" charset="0"/>
                <a:cs typeface="Times New Roman" panose="02020603050405020304" pitchFamily="18" charset="0"/>
              </a:defRPr>
            </a:lvl3pPr>
            <a:lvl4pPr marL="1600200" indent="-228600" eaLnBrk="0" hangingPunct="0">
              <a:defRPr sz="2800">
                <a:solidFill>
                  <a:schemeClr val="tx1"/>
                </a:solidFill>
                <a:latin typeface="Tahoma" panose="020B0604030504040204" pitchFamily="34" charset="0"/>
                <a:cs typeface="Times New Roman" panose="02020603050405020304" pitchFamily="18" charset="0"/>
              </a:defRPr>
            </a:lvl4pPr>
            <a:lvl5pPr marL="2057400" indent="-228600" eaLnBrk="0" hangingPunct="0">
              <a:defRPr sz="2800">
                <a:solidFill>
                  <a:schemeClr val="tx1"/>
                </a:solidFill>
                <a:latin typeface="Tahoma" panose="020B0604030504040204" pitchFamily="34" charset="0"/>
                <a:cs typeface="Times New Roman" panose="02020603050405020304" pitchFamily="18"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9pPr>
          </a:lstStyle>
          <a:p>
            <a:pPr algn="just" eaLnBrk="1" fontAlgn="base" hangingPunct="1">
              <a:spcBef>
                <a:spcPct val="20000"/>
              </a:spcBef>
              <a:spcAft>
                <a:spcPct val="0"/>
              </a:spcAft>
              <a:buClr>
                <a:srgbClr val="96A9A9"/>
              </a:buClr>
              <a:buSzPct val="60000"/>
            </a:pPr>
            <a:r>
              <a:rPr lang="en-US" altLang="en-US" sz="4000">
                <a:solidFill>
                  <a:srgbClr val="C00000"/>
                </a:solidFill>
              </a:rPr>
              <a:t>Fermi level in intrinsic semiconductor</a:t>
            </a:r>
            <a:endParaRPr lang="en-IN" altLang="en-US" sz="4000">
              <a:solidFill>
                <a:srgbClr val="C00000"/>
              </a:solidFill>
            </a:endParaRPr>
          </a:p>
        </p:txBody>
      </p:sp>
      <p:pic>
        <p:nvPicPr>
          <p:cNvPr id="20483" name="Picture 2">
            <a:extLst>
              <a:ext uri="{FF2B5EF4-FFF2-40B4-BE49-F238E27FC236}">
                <a16:creationId xmlns:a16="http://schemas.microsoft.com/office/drawing/2014/main" id="{025B4219-D63A-411D-A7C9-8E42056D1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1333500"/>
            <a:ext cx="885825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CD53D1BC-B2BE-46AB-BDD9-7E383429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963" y="144464"/>
            <a:ext cx="7785100" cy="651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a:extLst>
              <a:ext uri="{FF2B5EF4-FFF2-40B4-BE49-F238E27FC236}">
                <a16:creationId xmlns:a16="http://schemas.microsoft.com/office/drawing/2014/main" id="{380ABD35-25E1-4014-ADE4-7E690F11BE08}"/>
              </a:ext>
            </a:extLst>
          </p:cNvPr>
          <p:cNvSpPr txBox="1">
            <a:spLocks noChangeArrowheads="1"/>
          </p:cNvSpPr>
          <p:nvPr/>
        </p:nvSpPr>
        <p:spPr bwMode="auto">
          <a:xfrm>
            <a:off x="1676400" y="276225"/>
            <a:ext cx="3962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Tahoma" panose="020B0604030504040204" pitchFamily="34" charset="0"/>
              </a:rPr>
              <a:t>Figure shows energy bands in carbon (and silicon) as a function of interatomic separation.</a:t>
            </a:r>
          </a:p>
        </p:txBody>
      </p:sp>
      <p:pic>
        <p:nvPicPr>
          <p:cNvPr id="40963" name="Picture 5" descr="10-2d">
            <a:extLst>
              <a:ext uri="{FF2B5EF4-FFF2-40B4-BE49-F238E27FC236}">
                <a16:creationId xmlns:a16="http://schemas.microsoft.com/office/drawing/2014/main" id="{4A03955A-86ED-41F2-8D19-11BA63201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52400"/>
            <a:ext cx="4954588"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5254" name="Text Box 6">
            <a:extLst>
              <a:ext uri="{FF2B5EF4-FFF2-40B4-BE49-F238E27FC236}">
                <a16:creationId xmlns:a16="http://schemas.microsoft.com/office/drawing/2014/main" id="{D2072554-CFA9-4A6E-A6BA-43A9D80122CE}"/>
              </a:ext>
            </a:extLst>
          </p:cNvPr>
          <p:cNvSpPr txBox="1">
            <a:spLocks noChangeArrowheads="1"/>
          </p:cNvSpPr>
          <p:nvPr/>
        </p:nvSpPr>
        <p:spPr bwMode="auto">
          <a:xfrm>
            <a:off x="1676400" y="2349500"/>
            <a:ext cx="396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Tahoma" panose="020B0604030504040204" pitchFamily="34" charset="0"/>
              </a:rPr>
              <a:t>At large separation, there is a filled 2s band and a 1/3 filled 2p band.</a:t>
            </a:r>
          </a:p>
        </p:txBody>
      </p:sp>
      <p:sp>
        <p:nvSpPr>
          <p:cNvPr id="565256" name="Freeform 8">
            <a:extLst>
              <a:ext uri="{FF2B5EF4-FFF2-40B4-BE49-F238E27FC236}">
                <a16:creationId xmlns:a16="http://schemas.microsoft.com/office/drawing/2014/main" id="{3E2921F3-E0BE-4FA4-897A-9183848AD8BD}"/>
              </a:ext>
            </a:extLst>
          </p:cNvPr>
          <p:cNvSpPr>
            <a:spLocks/>
          </p:cNvSpPr>
          <p:nvPr/>
        </p:nvSpPr>
        <p:spPr bwMode="auto">
          <a:xfrm>
            <a:off x="3962400" y="2133600"/>
            <a:ext cx="4724400" cy="369332"/>
          </a:xfrm>
          <a:custGeom>
            <a:avLst/>
            <a:gdLst>
              <a:gd name="T0" fmla="*/ 0 w 2976"/>
              <a:gd name="T1" fmla="*/ 2147483647 h 192"/>
              <a:gd name="T2" fmla="*/ 0 w 2976"/>
              <a:gd name="T3" fmla="*/ 0 h 192"/>
              <a:gd name="T4" fmla="*/ 2147483647 w 2976"/>
              <a:gd name="T5" fmla="*/ 0 h 192"/>
              <a:gd name="T6" fmla="*/ 0 60000 65536"/>
              <a:gd name="T7" fmla="*/ 0 60000 65536"/>
              <a:gd name="T8" fmla="*/ 0 60000 65536"/>
              <a:gd name="T9" fmla="*/ 0 w 2976"/>
              <a:gd name="T10" fmla="*/ 0 h 192"/>
              <a:gd name="T11" fmla="*/ 2976 w 2976"/>
              <a:gd name="T12" fmla="*/ 192 h 192"/>
            </a:gdLst>
            <a:ahLst/>
            <a:cxnLst>
              <a:cxn ang="T6">
                <a:pos x="T0" y="T1"/>
              </a:cxn>
              <a:cxn ang="T7">
                <a:pos x="T2" y="T3"/>
              </a:cxn>
              <a:cxn ang="T8">
                <a:pos x="T4" y="T5"/>
              </a:cxn>
            </a:cxnLst>
            <a:rect l="T9" t="T10" r="T11" b="T12"/>
            <a:pathLst>
              <a:path w="2976" h="192">
                <a:moveTo>
                  <a:pt x="0" y="192"/>
                </a:moveTo>
                <a:lnTo>
                  <a:pt x="0" y="0"/>
                </a:lnTo>
                <a:lnTo>
                  <a:pt x="2976" y="0"/>
                </a:lnTo>
              </a:path>
            </a:pathLst>
          </a:custGeom>
          <a:noFill/>
          <a:ln w="38100">
            <a:solidFill>
              <a:schemeClr val="tx1"/>
            </a:solidFill>
            <a:round/>
            <a:headEnd/>
            <a:tailEnd type="triangle" w="med" len="lg"/>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IN" altLang="en-US"/>
          </a:p>
        </p:txBody>
      </p:sp>
      <p:sp>
        <p:nvSpPr>
          <p:cNvPr id="565257" name="Line 9">
            <a:extLst>
              <a:ext uri="{FF2B5EF4-FFF2-40B4-BE49-F238E27FC236}">
                <a16:creationId xmlns:a16="http://schemas.microsoft.com/office/drawing/2014/main" id="{4EA26001-3E7F-420F-BB88-C3B444990AE3}"/>
              </a:ext>
            </a:extLst>
          </p:cNvPr>
          <p:cNvSpPr>
            <a:spLocks noChangeShapeType="1"/>
          </p:cNvSpPr>
          <p:nvPr/>
        </p:nvSpPr>
        <p:spPr bwMode="auto">
          <a:xfrm flipV="1">
            <a:off x="8686800" y="304800"/>
            <a:ext cx="0" cy="304800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IN"/>
          </a:p>
        </p:txBody>
      </p:sp>
      <p:sp>
        <p:nvSpPr>
          <p:cNvPr id="565258" name="Text Box 10">
            <a:extLst>
              <a:ext uri="{FF2B5EF4-FFF2-40B4-BE49-F238E27FC236}">
                <a16:creationId xmlns:a16="http://schemas.microsoft.com/office/drawing/2014/main" id="{2B90A699-3F06-47E7-8F1E-8A062B1DCAD1}"/>
              </a:ext>
            </a:extLst>
          </p:cNvPr>
          <p:cNvSpPr txBox="1">
            <a:spLocks noChangeArrowheads="1"/>
          </p:cNvSpPr>
          <p:nvPr/>
        </p:nvSpPr>
        <p:spPr bwMode="auto">
          <a:xfrm>
            <a:off x="1676400" y="4267201"/>
            <a:ext cx="8839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ahoma" panose="020B0604030504040204" pitchFamily="34" charset="0"/>
              </a:rPr>
              <a:t>But electron energy can be lowered if the carbon-carbon separation is reduced.</a:t>
            </a:r>
          </a:p>
        </p:txBody>
      </p:sp>
      <p:sp>
        <p:nvSpPr>
          <p:cNvPr id="565260" name="Text Box 12">
            <a:extLst>
              <a:ext uri="{FF2B5EF4-FFF2-40B4-BE49-F238E27FC236}">
                <a16:creationId xmlns:a16="http://schemas.microsoft.com/office/drawing/2014/main" id="{CF55EEE6-C2E4-49C7-BED9-3EF2C36CB090}"/>
              </a:ext>
            </a:extLst>
          </p:cNvPr>
          <p:cNvSpPr txBox="1">
            <a:spLocks noChangeArrowheads="1"/>
          </p:cNvSpPr>
          <p:nvPr/>
        </p:nvSpPr>
        <p:spPr bwMode="auto">
          <a:xfrm>
            <a:off x="1676400" y="5197475"/>
            <a:ext cx="8839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Tahoma" panose="020B0604030504040204" pitchFamily="34" charset="0"/>
              </a:rPr>
              <a:t>T</a:t>
            </a:r>
            <a:r>
              <a:rPr lang="en-US" altLang="en-US" sz="2400" dirty="0">
                <a:latin typeface="Tahoma" panose="020B0604030504040204" pitchFamily="34" charset="0"/>
              </a:rPr>
              <a:t>here is a range of carbon-carbon separations for which the 2s and 2p bands overlap and form a hybrid band containing 8N states (levels).</a:t>
            </a:r>
          </a:p>
        </p:txBody>
      </p:sp>
      <p:grpSp>
        <p:nvGrpSpPr>
          <p:cNvPr id="2" name="Group 14">
            <a:extLst>
              <a:ext uri="{FF2B5EF4-FFF2-40B4-BE49-F238E27FC236}">
                <a16:creationId xmlns:a16="http://schemas.microsoft.com/office/drawing/2014/main" id="{05CF153B-910F-4324-B917-10BB4DD272D8}"/>
              </a:ext>
            </a:extLst>
          </p:cNvPr>
          <p:cNvGrpSpPr>
            <a:grpSpLocks/>
          </p:cNvGrpSpPr>
          <p:nvPr/>
        </p:nvGrpSpPr>
        <p:grpSpPr bwMode="auto">
          <a:xfrm>
            <a:off x="7812088" y="3346453"/>
            <a:ext cx="1865312" cy="484188"/>
            <a:chOff x="3961" y="2109"/>
            <a:chExt cx="1175" cy="305"/>
          </a:xfrm>
        </p:grpSpPr>
        <p:sp>
          <p:nvSpPr>
            <p:cNvPr id="40970" name="AutoShape 11">
              <a:extLst>
                <a:ext uri="{FF2B5EF4-FFF2-40B4-BE49-F238E27FC236}">
                  <a16:creationId xmlns:a16="http://schemas.microsoft.com/office/drawing/2014/main" id="{0BEA7CC3-D97F-4C64-8EC4-4CC7857F2D31}"/>
                </a:ext>
              </a:extLst>
            </p:cNvPr>
            <p:cNvSpPr>
              <a:spLocks/>
            </p:cNvSpPr>
            <p:nvPr/>
          </p:nvSpPr>
          <p:spPr bwMode="auto">
            <a:xfrm rot="16200000">
              <a:off x="4061" y="2009"/>
              <a:ext cx="51" cy="251"/>
            </a:xfrm>
            <a:prstGeom prst="leftBracket">
              <a:avLst>
                <a:gd name="adj" fmla="val 6715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IN" altLang="en-US"/>
            </a:p>
          </p:txBody>
        </p:sp>
        <p:sp>
          <p:nvSpPr>
            <p:cNvPr id="40971" name="Freeform 13">
              <a:extLst>
                <a:ext uri="{FF2B5EF4-FFF2-40B4-BE49-F238E27FC236}">
                  <a16:creationId xmlns:a16="http://schemas.microsoft.com/office/drawing/2014/main" id="{A67CCAE1-1388-4AAF-B508-7518E1FC98E8}"/>
                </a:ext>
              </a:extLst>
            </p:cNvPr>
            <p:cNvSpPr>
              <a:spLocks/>
            </p:cNvSpPr>
            <p:nvPr/>
          </p:nvSpPr>
          <p:spPr bwMode="auto">
            <a:xfrm>
              <a:off x="4080" y="2181"/>
              <a:ext cx="1056" cy="233"/>
            </a:xfrm>
            <a:custGeom>
              <a:avLst/>
              <a:gdLst>
                <a:gd name="T0" fmla="*/ 0 w 1056"/>
                <a:gd name="T1" fmla="*/ 1309 h 1104"/>
                <a:gd name="T2" fmla="*/ 0 w 1056"/>
                <a:gd name="T3" fmla="*/ 1025 h 1104"/>
                <a:gd name="T4" fmla="*/ 1056 w 1056"/>
                <a:gd name="T5" fmla="*/ 1025 h 1104"/>
                <a:gd name="T6" fmla="*/ 1056 w 1056"/>
                <a:gd name="T7" fmla="*/ 171 h 1104"/>
                <a:gd name="T8" fmla="*/ 0 w 1056"/>
                <a:gd name="T9" fmla="*/ 171 h 1104"/>
                <a:gd name="T10" fmla="*/ 0 w 1056"/>
                <a:gd name="T11" fmla="*/ 0 h 1104"/>
                <a:gd name="T12" fmla="*/ 0 60000 65536"/>
                <a:gd name="T13" fmla="*/ 0 60000 65536"/>
                <a:gd name="T14" fmla="*/ 0 60000 65536"/>
                <a:gd name="T15" fmla="*/ 0 60000 65536"/>
                <a:gd name="T16" fmla="*/ 0 60000 65536"/>
                <a:gd name="T17" fmla="*/ 0 60000 65536"/>
                <a:gd name="T18" fmla="*/ 0 w 1056"/>
                <a:gd name="T19" fmla="*/ 0 h 1104"/>
                <a:gd name="T20" fmla="*/ 1056 w 1056"/>
                <a:gd name="T21" fmla="*/ 1104 h 1104"/>
              </a:gdLst>
              <a:ahLst/>
              <a:cxnLst>
                <a:cxn ang="T12">
                  <a:pos x="T0" y="T1"/>
                </a:cxn>
                <a:cxn ang="T13">
                  <a:pos x="T2" y="T3"/>
                </a:cxn>
                <a:cxn ang="T14">
                  <a:pos x="T4" y="T5"/>
                </a:cxn>
                <a:cxn ang="T15">
                  <a:pos x="T6" y="T7"/>
                </a:cxn>
                <a:cxn ang="T16">
                  <a:pos x="T8" y="T9"/>
                </a:cxn>
                <a:cxn ang="T17">
                  <a:pos x="T10" y="T11"/>
                </a:cxn>
              </a:cxnLst>
              <a:rect l="T18" t="T19" r="T20" b="T21"/>
              <a:pathLst>
                <a:path w="1056" h="1104">
                  <a:moveTo>
                    <a:pt x="0" y="1104"/>
                  </a:moveTo>
                  <a:lnTo>
                    <a:pt x="0" y="864"/>
                  </a:lnTo>
                  <a:lnTo>
                    <a:pt x="1056" y="864"/>
                  </a:lnTo>
                  <a:lnTo>
                    <a:pt x="1056" y="144"/>
                  </a:lnTo>
                  <a:lnTo>
                    <a:pt x="0" y="144"/>
                  </a:lnTo>
                  <a:lnTo>
                    <a:pt x="0" y="0"/>
                  </a:lnTo>
                </a:path>
              </a:pathLst>
            </a:custGeom>
            <a:noFill/>
            <a:ln w="38100">
              <a:solidFill>
                <a:schemeClr val="tx1"/>
              </a:solidFill>
              <a:round/>
              <a:headEnd/>
              <a:tailEnd type="triangle" w="med" len="lg"/>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IN" altLang="en-US"/>
            </a:p>
          </p:txBody>
        </p:sp>
      </p:grpSp>
      <p:sp>
        <p:nvSpPr>
          <p:cNvPr id="3" name="TextBox 2">
            <a:extLst>
              <a:ext uri="{FF2B5EF4-FFF2-40B4-BE49-F238E27FC236}">
                <a16:creationId xmlns:a16="http://schemas.microsoft.com/office/drawing/2014/main" id="{637C3216-C028-404C-8719-DA50F4D2D3D7}"/>
              </a:ext>
            </a:extLst>
          </p:cNvPr>
          <p:cNvSpPr txBox="1"/>
          <p:nvPr/>
        </p:nvSpPr>
        <p:spPr>
          <a:xfrm rot="16200000">
            <a:off x="-2035300" y="2991102"/>
            <a:ext cx="5859692" cy="584775"/>
          </a:xfrm>
          <a:prstGeom prst="rect">
            <a:avLst/>
          </a:prstGeom>
          <a:noFill/>
        </p:spPr>
        <p:txBody>
          <a:bodyPr wrap="square" rtlCol="0">
            <a:spAutoFit/>
          </a:bodyPr>
          <a:lstStyle/>
          <a:p>
            <a:r>
              <a:rPr kumimoji="0" lang="en-US" altLang="en-US" sz="3200" b="1" i="0" u="none" strike="noStrike" kern="1200" cap="none" spc="0" normalizeH="0" baseline="0" noProof="0" dirty="0">
                <a:ln>
                  <a:noFill/>
                </a:ln>
                <a:solidFill>
                  <a:srgbClr val="FF0000"/>
                </a:solidFill>
                <a:effectLst/>
                <a:uLnTx/>
                <a:uFillTx/>
                <a:latin typeface="Calibri Light" panose="020F0302020204030204"/>
                <a:ea typeface="+mj-ea"/>
                <a:cs typeface="+mj-cs"/>
              </a:rPr>
              <a:t>Splitting of Atomic Levels in Carbon</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52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52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52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52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5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4" grpId="0"/>
      <p:bldP spid="565256" grpId="0" animBg="1"/>
      <p:bldP spid="565258" grpId="0"/>
      <p:bldP spid="5652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a:extLst>
              <a:ext uri="{FF2B5EF4-FFF2-40B4-BE49-F238E27FC236}">
                <a16:creationId xmlns:a16="http://schemas.microsoft.com/office/drawing/2014/main" id="{A11FCA62-9575-4544-B0CB-51759E80A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071563"/>
            <a:ext cx="9153525" cy="526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5">
            <a:extLst>
              <a:ext uri="{FF2B5EF4-FFF2-40B4-BE49-F238E27FC236}">
                <a16:creationId xmlns:a16="http://schemas.microsoft.com/office/drawing/2014/main" id="{202A63C3-353E-4C12-B87A-ECAEBBCAB63D}"/>
              </a:ext>
            </a:extLst>
          </p:cNvPr>
          <p:cNvSpPr>
            <a:spLocks noChangeArrowheads="1"/>
          </p:cNvSpPr>
          <p:nvPr/>
        </p:nvSpPr>
        <p:spPr bwMode="auto">
          <a:xfrm>
            <a:off x="1738313" y="71438"/>
            <a:ext cx="7772400"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1"/>
                </a:solidFill>
                <a:latin typeface="Tahoma" panose="020B0604030504040204" pitchFamily="34" charset="0"/>
                <a:cs typeface="Times New Roman" panose="02020603050405020304" pitchFamily="18" charset="0"/>
              </a:defRPr>
            </a:lvl1pPr>
            <a:lvl2pPr marL="742950" indent="-285750" eaLnBrk="0" hangingPunct="0">
              <a:defRPr sz="2800">
                <a:solidFill>
                  <a:schemeClr val="tx1"/>
                </a:solidFill>
                <a:latin typeface="Tahoma" panose="020B0604030504040204" pitchFamily="34" charset="0"/>
                <a:cs typeface="Times New Roman" panose="02020603050405020304" pitchFamily="18" charset="0"/>
              </a:defRPr>
            </a:lvl2pPr>
            <a:lvl3pPr marL="1143000" indent="-228600" eaLnBrk="0" hangingPunct="0">
              <a:defRPr sz="2800">
                <a:solidFill>
                  <a:schemeClr val="tx1"/>
                </a:solidFill>
                <a:latin typeface="Tahoma" panose="020B0604030504040204" pitchFamily="34" charset="0"/>
                <a:cs typeface="Times New Roman" panose="02020603050405020304" pitchFamily="18" charset="0"/>
              </a:defRPr>
            </a:lvl3pPr>
            <a:lvl4pPr marL="1600200" indent="-228600" eaLnBrk="0" hangingPunct="0">
              <a:defRPr sz="2800">
                <a:solidFill>
                  <a:schemeClr val="tx1"/>
                </a:solidFill>
                <a:latin typeface="Tahoma" panose="020B0604030504040204" pitchFamily="34" charset="0"/>
                <a:cs typeface="Times New Roman" panose="02020603050405020304" pitchFamily="18" charset="0"/>
              </a:defRPr>
            </a:lvl4pPr>
            <a:lvl5pPr marL="2057400" indent="-228600" eaLnBrk="0" hangingPunct="0">
              <a:defRPr sz="2800">
                <a:solidFill>
                  <a:schemeClr val="tx1"/>
                </a:solidFill>
                <a:latin typeface="Tahoma" panose="020B0604030504040204" pitchFamily="34" charset="0"/>
                <a:cs typeface="Times New Roman" panose="02020603050405020304" pitchFamily="18"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9pPr>
          </a:lstStyle>
          <a:p>
            <a:pPr algn="just" eaLnBrk="1" fontAlgn="base" hangingPunct="1">
              <a:spcBef>
                <a:spcPct val="20000"/>
              </a:spcBef>
              <a:spcAft>
                <a:spcPct val="0"/>
              </a:spcAft>
              <a:buClr>
                <a:srgbClr val="96A9A9"/>
              </a:buClr>
              <a:buSzPct val="60000"/>
            </a:pPr>
            <a:r>
              <a:rPr lang="en-US" altLang="en-US" sz="4200">
                <a:solidFill>
                  <a:srgbClr val="696464"/>
                </a:solidFill>
              </a:rPr>
              <a:t>Summary</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a:extLst>
              <a:ext uri="{FF2B5EF4-FFF2-40B4-BE49-F238E27FC236}">
                <a16:creationId xmlns:a16="http://schemas.microsoft.com/office/drawing/2014/main" id="{B3F28F98-8F85-4DCF-ACF0-9EBF0464E296}"/>
              </a:ext>
            </a:extLst>
          </p:cNvPr>
          <p:cNvSpPr>
            <a:spLocks noGrp="1"/>
          </p:cNvSpPr>
          <p:nvPr>
            <p:ph type="title"/>
          </p:nvPr>
        </p:nvSpPr>
        <p:spPr>
          <a:xfrm>
            <a:off x="1423332" y="2022272"/>
            <a:ext cx="9144000" cy="1643063"/>
          </a:xfrm>
        </p:spPr>
        <p:txBody>
          <a:bodyPr/>
          <a:lstStyle/>
          <a:p>
            <a:br>
              <a:rPr lang="en-US" altLang="en-US" dirty="0">
                <a:cs typeface="Tahoma" panose="020B0604030504040204" pitchFamily="34" charset="0"/>
              </a:rPr>
            </a:br>
            <a:r>
              <a:rPr lang="en-US" altLang="en-US" sz="3600" b="1" i="1" u="sng" dirty="0">
                <a:solidFill>
                  <a:srgbClr val="C00000"/>
                </a:solidFill>
                <a:cs typeface="Tahoma" panose="020B0604030504040204" pitchFamily="34" charset="0"/>
              </a:rPr>
              <a:t>Drift and Diffusion current in semiconductors:</a:t>
            </a:r>
            <a:br>
              <a:rPr lang="en-US" altLang="en-US" u="sng" dirty="0">
                <a:cs typeface="Tahoma" panose="020B0604030504040204" pitchFamily="34" charset="0"/>
              </a:rPr>
            </a:br>
            <a:br>
              <a:rPr lang="en-US" altLang="en-US" dirty="0">
                <a:cs typeface="Tahoma" panose="020B0604030504040204" pitchFamily="34" charset="0"/>
              </a:rPr>
            </a:br>
            <a:endParaRPr lang="en-US" altLang="en-US" sz="2800" dirty="0">
              <a:cs typeface="Tahoma" panose="020B0604030504040204" pitchFamily="34" charset="0"/>
            </a:endParaRPr>
          </a:p>
        </p:txBody>
      </p:sp>
      <p:sp>
        <p:nvSpPr>
          <p:cNvPr id="4" name="Content Placeholder 3">
            <a:extLst>
              <a:ext uri="{FF2B5EF4-FFF2-40B4-BE49-F238E27FC236}">
                <a16:creationId xmlns:a16="http://schemas.microsoft.com/office/drawing/2014/main" id="{EB520DFD-E705-4A91-A924-2C1F2302CC7D}"/>
              </a:ext>
            </a:extLst>
          </p:cNvPr>
          <p:cNvSpPr>
            <a:spLocks noGrp="1"/>
          </p:cNvSpPr>
          <p:nvPr>
            <p:ph sz="quarter" idx="1"/>
          </p:nvPr>
        </p:nvSpPr>
        <p:spPr/>
        <p:txBody>
          <a:bodyPr/>
          <a:lstStyle/>
          <a:p>
            <a:endParaRPr lang="en-I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5B94CB33-9829-497F-9FAF-2940926349AA}"/>
              </a:ext>
            </a:extLst>
          </p:cNvPr>
          <p:cNvSpPr>
            <a:spLocks noGrp="1" noChangeArrowheads="1"/>
          </p:cNvSpPr>
          <p:nvPr>
            <p:ph type="title"/>
          </p:nvPr>
        </p:nvSpPr>
        <p:spPr>
          <a:xfrm>
            <a:off x="2166938" y="-71438"/>
            <a:ext cx="7772400" cy="917576"/>
          </a:xfrm>
        </p:spPr>
        <p:txBody>
          <a:bodyPr/>
          <a:lstStyle/>
          <a:p>
            <a:pPr eaLnBrk="1" hangingPunct="1"/>
            <a:r>
              <a:rPr lang="en-US" altLang="en-US">
                <a:cs typeface="Tahoma" panose="020B0604030504040204" pitchFamily="34" charset="0"/>
              </a:rPr>
              <a:t>Carrier Drift</a:t>
            </a:r>
          </a:p>
        </p:txBody>
      </p:sp>
      <p:sp>
        <p:nvSpPr>
          <p:cNvPr id="3076" name="Rectangle 3">
            <a:extLst>
              <a:ext uri="{FF2B5EF4-FFF2-40B4-BE49-F238E27FC236}">
                <a16:creationId xmlns:a16="http://schemas.microsoft.com/office/drawing/2014/main" id="{8D446E57-84F8-47A4-A523-B858D61D0646}"/>
              </a:ext>
            </a:extLst>
          </p:cNvPr>
          <p:cNvSpPr>
            <a:spLocks noGrp="1" noChangeArrowheads="1"/>
          </p:cNvSpPr>
          <p:nvPr>
            <p:ph idx="1"/>
          </p:nvPr>
        </p:nvSpPr>
        <p:spPr>
          <a:xfrm>
            <a:off x="1952625" y="785813"/>
            <a:ext cx="7772400" cy="4572000"/>
          </a:xfrm>
        </p:spPr>
        <p:txBody>
          <a:bodyPr/>
          <a:lstStyle/>
          <a:p>
            <a:pPr eaLnBrk="1" hangingPunct="1"/>
            <a:r>
              <a:rPr lang="en-US" altLang="en-US">
                <a:cs typeface="Times New Roman" panose="02020603050405020304" pitchFamily="18" charset="0"/>
              </a:rPr>
              <a:t>The process in which charged particles move because of an electric field is called </a:t>
            </a:r>
            <a:r>
              <a:rPr lang="en-US" altLang="en-US" b="1" i="1">
                <a:cs typeface="Times New Roman" panose="02020603050405020304" pitchFamily="18" charset="0"/>
              </a:rPr>
              <a:t>drift</a:t>
            </a:r>
            <a:r>
              <a:rPr lang="en-US" altLang="en-US">
                <a:cs typeface="Times New Roman" panose="02020603050405020304" pitchFamily="18" charset="0"/>
              </a:rPr>
              <a:t>.  </a:t>
            </a:r>
          </a:p>
          <a:p>
            <a:pPr eaLnBrk="1" hangingPunct="1"/>
            <a:r>
              <a:rPr lang="en-US" altLang="en-US">
                <a:cs typeface="Times New Roman" panose="02020603050405020304" pitchFamily="18" charset="0"/>
              </a:rPr>
              <a:t>Charged particles within a semiconductor move with an average velocity proportional to the electric field.</a:t>
            </a:r>
          </a:p>
          <a:p>
            <a:pPr lvl="1" eaLnBrk="1" hangingPunct="1"/>
            <a:r>
              <a:rPr lang="en-US" altLang="en-US">
                <a:cs typeface="Times New Roman" panose="02020603050405020304" pitchFamily="18" charset="0"/>
              </a:rPr>
              <a:t>The proportionality constant is the carrier </a:t>
            </a:r>
            <a:r>
              <a:rPr lang="en-US" altLang="en-US" b="1" i="1">
                <a:cs typeface="Times New Roman" panose="02020603050405020304" pitchFamily="18" charset="0"/>
              </a:rPr>
              <a:t>mobility</a:t>
            </a:r>
            <a:r>
              <a:rPr lang="en-US" altLang="en-US">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074" name="Object 2">
                <a:extLst>
                  <a:ext uri="{FF2B5EF4-FFF2-40B4-BE49-F238E27FC236}">
                    <a16:creationId xmlns:a16="http://schemas.microsoft.com/office/drawing/2014/main" id="{5FC3189D-92BF-4971-A988-F560FA8F37B4}"/>
                  </a:ext>
                </a:extLst>
              </p:cNvPr>
              <p:cNvSpPr txBox="1"/>
              <p:nvPr/>
            </p:nvSpPr>
            <p:spPr bwMode="auto">
              <a:xfrm>
                <a:off x="8664575" y="2857500"/>
                <a:ext cx="1574800" cy="145415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limUpp>
                        <m:limUppPr>
                          <m:ctrlPr>
                            <a:rPr lang="en-IN" i="1">
                              <a:solidFill>
                                <a:srgbClr val="000000"/>
                              </a:solidFill>
                              <a:latin typeface="Cambria Math" panose="02040503050406030204" pitchFamily="18" charset="0"/>
                            </a:rPr>
                          </m:ctrlPr>
                        </m:limUppPr>
                        <m:e>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𝑣</m:t>
                              </m:r>
                            </m:e>
                            <m:sub>
                              <m:r>
                                <a:rPr lang="en-IN" i="1">
                                  <a:solidFill>
                                    <a:srgbClr val="000000"/>
                                  </a:solidFill>
                                  <a:latin typeface="Cambria Math" panose="02040503050406030204" pitchFamily="18" charset="0"/>
                                </a:rPr>
                                <m:t>h</m:t>
                              </m:r>
                            </m:sub>
                          </m:sSub>
                        </m:e>
                        <m:lim>
                          <m:r>
                            <a:rPr lang="en-IN" i="1">
                              <a:solidFill>
                                <a:srgbClr val="000000"/>
                              </a:solidFill>
                              <a:latin typeface="Cambria Math" panose="02040503050406030204" pitchFamily="18" charset="0"/>
                            </a:rPr>
                            <m:t>→</m:t>
                          </m:r>
                        </m:lim>
                      </m:limUpp>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𝜇</m:t>
                          </m:r>
                        </m:e>
                        <m:sub>
                          <m:r>
                            <a:rPr lang="en-IN" i="1">
                              <a:solidFill>
                                <a:srgbClr val="000000"/>
                              </a:solidFill>
                              <a:latin typeface="Cambria Math" panose="02040503050406030204" pitchFamily="18" charset="0"/>
                            </a:rPr>
                            <m:t>𝑝</m:t>
                          </m:r>
                        </m:sub>
                      </m:sSub>
                      <m:limUpp>
                        <m:limUppPr>
                          <m:ctrlPr>
                            <a:rPr lang="en-IN" i="1">
                              <a:solidFill>
                                <a:srgbClr val="000000"/>
                              </a:solidFill>
                              <a:latin typeface="Cambria Math" panose="02040503050406030204" pitchFamily="18" charset="0"/>
                            </a:rPr>
                          </m:ctrlPr>
                        </m:limUppPr>
                        <m:e>
                          <m:r>
                            <a:rPr lang="en-IN" i="1">
                              <a:solidFill>
                                <a:srgbClr val="000000"/>
                              </a:solidFill>
                              <a:latin typeface="Cambria Math" panose="02040503050406030204" pitchFamily="18" charset="0"/>
                            </a:rPr>
                            <m:t>𝐸</m:t>
                          </m:r>
                        </m:e>
                        <m:lim>
                          <m:r>
                            <a:rPr lang="en-IN" i="1">
                              <a:solidFill>
                                <a:srgbClr val="000000"/>
                              </a:solidFill>
                              <a:latin typeface="Cambria Math" panose="02040503050406030204" pitchFamily="18" charset="0"/>
                            </a:rPr>
                            <m:t>→</m:t>
                          </m:r>
                        </m:lim>
                      </m:limUpp>
                    </m:oMath>
                    <m:oMath xmlns:m="http://schemas.openxmlformats.org/officeDocument/2006/math">
                      <m:limUpp>
                        <m:limUppPr>
                          <m:ctrlPr>
                            <a:rPr lang="en-IN" i="1">
                              <a:solidFill>
                                <a:srgbClr val="000000"/>
                              </a:solidFill>
                              <a:latin typeface="Cambria Math" panose="02040503050406030204" pitchFamily="18" charset="0"/>
                            </a:rPr>
                          </m:ctrlPr>
                        </m:limUppPr>
                        <m:e>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𝑣</m:t>
                              </m:r>
                            </m:e>
                            <m:sub>
                              <m:r>
                                <a:rPr lang="en-IN" i="1">
                                  <a:solidFill>
                                    <a:srgbClr val="000000"/>
                                  </a:solidFill>
                                  <a:latin typeface="Cambria Math" panose="02040503050406030204" pitchFamily="18" charset="0"/>
                                </a:rPr>
                                <m:t>𝑒</m:t>
                              </m:r>
                            </m:sub>
                          </m:sSub>
                        </m:e>
                        <m:lim>
                          <m:r>
                            <a:rPr lang="en-IN" i="1">
                              <a:solidFill>
                                <a:srgbClr val="000000"/>
                              </a:solidFill>
                              <a:latin typeface="Cambria Math" panose="02040503050406030204" pitchFamily="18" charset="0"/>
                            </a:rPr>
                            <m:t>→</m:t>
                          </m:r>
                        </m:lim>
                      </m:limUpp>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𝜇</m:t>
                          </m:r>
                        </m:e>
                        <m:sub>
                          <m:r>
                            <a:rPr lang="en-IN" i="1">
                              <a:solidFill>
                                <a:srgbClr val="000000"/>
                              </a:solidFill>
                              <a:latin typeface="Cambria Math" panose="02040503050406030204" pitchFamily="18" charset="0"/>
                            </a:rPr>
                            <m:t>𝑛</m:t>
                          </m:r>
                        </m:sub>
                      </m:sSub>
                      <m:limUpp>
                        <m:limUppPr>
                          <m:ctrlPr>
                            <a:rPr lang="en-IN" i="1">
                              <a:solidFill>
                                <a:srgbClr val="000000"/>
                              </a:solidFill>
                              <a:latin typeface="Cambria Math" panose="02040503050406030204" pitchFamily="18" charset="0"/>
                            </a:rPr>
                          </m:ctrlPr>
                        </m:limUppPr>
                        <m:e>
                          <m:r>
                            <a:rPr lang="en-IN" i="1">
                              <a:solidFill>
                                <a:srgbClr val="000000"/>
                              </a:solidFill>
                              <a:latin typeface="Cambria Math" panose="02040503050406030204" pitchFamily="18" charset="0"/>
                            </a:rPr>
                            <m:t>𝐸</m:t>
                          </m:r>
                        </m:e>
                        <m:lim>
                          <m:r>
                            <a:rPr lang="en-IN" i="1">
                              <a:solidFill>
                                <a:srgbClr val="000000"/>
                              </a:solidFill>
                              <a:latin typeface="Cambria Math" panose="02040503050406030204" pitchFamily="18" charset="0"/>
                            </a:rPr>
                            <m:t>→</m:t>
                          </m:r>
                        </m:lim>
                      </m:limUpp>
                    </m:oMath>
                  </m:oMathPara>
                </a14:m>
                <a:endParaRPr lang="en-IN"/>
              </a:p>
            </p:txBody>
          </p:sp>
        </mc:Choice>
        <mc:Fallback xmlns="">
          <p:sp>
            <p:nvSpPr>
              <p:cNvPr id="3074" name="Object 2">
                <a:extLst>
                  <a:ext uri="{FF2B5EF4-FFF2-40B4-BE49-F238E27FC236}">
                    <a16:creationId xmlns:a16="http://schemas.microsoft.com/office/drawing/2014/main" id="{5FC3189D-92BF-4971-A988-F560FA8F37B4}"/>
                  </a:ext>
                </a:extLst>
              </p:cNvPr>
              <p:cNvSpPr txBox="1">
                <a:spLocks noRot="1" noChangeAspect="1" noMove="1" noResize="1" noEditPoints="1" noAdjustHandles="1" noChangeArrowheads="1" noChangeShapeType="1" noTextEdit="1"/>
              </p:cNvSpPr>
              <p:nvPr/>
            </p:nvSpPr>
            <p:spPr bwMode="auto">
              <a:xfrm>
                <a:off x="8664575" y="2857500"/>
                <a:ext cx="1574800" cy="1454150"/>
              </a:xfrm>
              <a:prstGeom prst="rect">
                <a:avLst/>
              </a:prstGeom>
              <a:blipFill>
                <a:blip r:embed="rId2"/>
                <a:stretch>
                  <a:fillRect/>
                </a:stretch>
              </a:blipFill>
              <a:ln>
                <a:noFill/>
              </a:ln>
              <a:effectLst/>
            </p:spPr>
            <p:txBody>
              <a:bodyPr/>
              <a:lstStyle/>
              <a:p>
                <a:r>
                  <a:rPr lang="en-IN">
                    <a:noFill/>
                  </a:rPr>
                  <a:t> </a:t>
                </a:r>
              </a:p>
            </p:txBody>
          </p:sp>
        </mc:Fallback>
      </mc:AlternateContent>
      <p:pic>
        <p:nvPicPr>
          <p:cNvPr id="3077" name="Picture 7">
            <a:extLst>
              <a:ext uri="{FF2B5EF4-FFF2-40B4-BE49-F238E27FC236}">
                <a16:creationId xmlns:a16="http://schemas.microsoft.com/office/drawing/2014/main" id="{F535EE8E-5EB3-4184-9F28-319A11AE3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3657601"/>
            <a:ext cx="44386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TextBox 7">
            <a:extLst>
              <a:ext uri="{FF2B5EF4-FFF2-40B4-BE49-F238E27FC236}">
                <a16:creationId xmlns:a16="http://schemas.microsoft.com/office/drawing/2014/main" id="{D65DB7D0-E3E9-4E98-A937-3958775FF86D}"/>
              </a:ext>
            </a:extLst>
          </p:cNvPr>
          <p:cNvSpPr txBox="1">
            <a:spLocks noChangeArrowheads="1"/>
          </p:cNvSpPr>
          <p:nvPr/>
        </p:nvSpPr>
        <p:spPr bwMode="auto">
          <a:xfrm>
            <a:off x="6453189" y="4362450"/>
            <a:ext cx="3500437" cy="24955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a:solidFill>
                  <a:schemeClr val="tx1"/>
                </a:solidFill>
                <a:latin typeface="Tahoma" panose="020B0604030504040204" pitchFamily="34" charset="0"/>
                <a:cs typeface="Times New Roman" panose="02020603050405020304" pitchFamily="18" charset="0"/>
              </a:defRPr>
            </a:lvl1pPr>
            <a:lvl2pPr marL="742950" indent="-285750" eaLnBrk="0" hangingPunct="0">
              <a:defRPr sz="2800">
                <a:solidFill>
                  <a:schemeClr val="tx1"/>
                </a:solidFill>
                <a:latin typeface="Tahoma" panose="020B0604030504040204" pitchFamily="34" charset="0"/>
                <a:cs typeface="Times New Roman" panose="02020603050405020304" pitchFamily="18" charset="0"/>
              </a:defRPr>
            </a:lvl2pPr>
            <a:lvl3pPr marL="1143000" indent="-228600" eaLnBrk="0" hangingPunct="0">
              <a:defRPr sz="2800">
                <a:solidFill>
                  <a:schemeClr val="tx1"/>
                </a:solidFill>
                <a:latin typeface="Tahoma" panose="020B0604030504040204" pitchFamily="34" charset="0"/>
                <a:cs typeface="Times New Roman" panose="02020603050405020304" pitchFamily="18" charset="0"/>
              </a:defRPr>
            </a:lvl3pPr>
            <a:lvl4pPr marL="1600200" indent="-228600" eaLnBrk="0" hangingPunct="0">
              <a:defRPr sz="2800">
                <a:solidFill>
                  <a:schemeClr val="tx1"/>
                </a:solidFill>
                <a:latin typeface="Tahoma" panose="020B0604030504040204" pitchFamily="34" charset="0"/>
                <a:cs typeface="Times New Roman" panose="02020603050405020304" pitchFamily="18" charset="0"/>
              </a:defRPr>
            </a:lvl4pPr>
            <a:lvl5pPr marL="2057400" indent="-228600" eaLnBrk="0" hangingPunct="0">
              <a:defRPr sz="2800">
                <a:solidFill>
                  <a:schemeClr val="tx1"/>
                </a:solidFill>
                <a:latin typeface="Tahoma" panose="020B0604030504040204" pitchFamily="34" charset="0"/>
                <a:cs typeface="Times New Roman" panose="02020603050405020304" pitchFamily="18"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9pPr>
          </a:lstStyle>
          <a:p>
            <a:pPr algn="just" eaLnBrk="1" fontAlgn="base" hangingPunct="1">
              <a:spcBef>
                <a:spcPct val="20000"/>
              </a:spcBef>
              <a:spcAft>
                <a:spcPct val="0"/>
              </a:spcAft>
              <a:buClr>
                <a:srgbClr val="96A9A9"/>
              </a:buClr>
              <a:buSzPct val="60000"/>
              <a:buFont typeface="Wingdings" panose="05000000000000000000" pitchFamily="2" charset="2"/>
              <a:buChar char="n"/>
            </a:pPr>
            <a:r>
              <a:rPr lang="en-US" altLang="en-US" b="1" u="sng">
                <a:solidFill>
                  <a:prstClr val="black"/>
                </a:solidFill>
                <a:latin typeface="Calibri" panose="020F0502020204030204" pitchFamily="34" charset="0"/>
              </a:rPr>
              <a:t>Notation</a:t>
            </a:r>
            <a:r>
              <a:rPr lang="en-US" altLang="en-US" b="1">
                <a:solidFill>
                  <a:prstClr val="black"/>
                </a:solidFill>
                <a:latin typeface="Calibri" panose="020F0502020204030204" pitchFamily="34" charset="0"/>
              </a:rPr>
              <a:t>:</a:t>
            </a:r>
          </a:p>
          <a:p>
            <a:pPr algn="just" eaLnBrk="1" fontAlgn="base" hangingPunct="1">
              <a:spcBef>
                <a:spcPct val="20000"/>
              </a:spcBef>
              <a:spcAft>
                <a:spcPct val="0"/>
              </a:spcAft>
              <a:buClr>
                <a:srgbClr val="96A9A9"/>
              </a:buClr>
              <a:buSzPct val="60000"/>
              <a:buFont typeface="Wingdings" panose="05000000000000000000" pitchFamily="2" charset="2"/>
              <a:buChar char="n"/>
            </a:pPr>
            <a:r>
              <a:rPr lang="en-US" altLang="en-US" b="1" i="1">
                <a:solidFill>
                  <a:prstClr val="black"/>
                </a:solidFill>
                <a:latin typeface="Symbol" panose="05050102010706020507" pitchFamily="18" charset="2"/>
              </a:rPr>
              <a:t>m</a:t>
            </a:r>
            <a:r>
              <a:rPr lang="en-US" altLang="en-US" b="1" baseline="-25000">
                <a:solidFill>
                  <a:prstClr val="black"/>
                </a:solidFill>
                <a:latin typeface="Calibri" panose="020F0502020204030204" pitchFamily="34" charset="0"/>
              </a:rPr>
              <a:t>p</a:t>
            </a:r>
            <a:r>
              <a:rPr lang="en-US" altLang="en-US">
                <a:solidFill>
                  <a:prstClr val="black"/>
                </a:solidFill>
                <a:latin typeface="Calibri" panose="020F0502020204030204" pitchFamily="34" charset="0"/>
              </a:rPr>
              <a:t> </a:t>
            </a:r>
            <a:r>
              <a:rPr lang="en-US" altLang="en-US">
                <a:solidFill>
                  <a:prstClr val="black"/>
                </a:solidFill>
                <a:latin typeface="Calibri" panose="020F0502020204030204" pitchFamily="34" charset="0"/>
                <a:sym typeface="Symbol" panose="05050102010706020507" pitchFamily="18" charset="2"/>
              </a:rPr>
              <a:t></a:t>
            </a:r>
            <a:r>
              <a:rPr lang="en-US" altLang="en-US">
                <a:solidFill>
                  <a:prstClr val="black"/>
                </a:solidFill>
                <a:latin typeface="Calibri" panose="020F0502020204030204" pitchFamily="34" charset="0"/>
              </a:rPr>
              <a:t> hole mobility (cm</a:t>
            </a:r>
            <a:r>
              <a:rPr lang="en-US" altLang="en-US" baseline="30000">
                <a:solidFill>
                  <a:prstClr val="black"/>
                </a:solidFill>
                <a:latin typeface="Calibri" panose="020F0502020204030204" pitchFamily="34" charset="0"/>
              </a:rPr>
              <a:t>2</a:t>
            </a:r>
            <a:r>
              <a:rPr lang="en-US" altLang="en-US">
                <a:solidFill>
                  <a:prstClr val="black"/>
                </a:solidFill>
                <a:latin typeface="Calibri" panose="020F0502020204030204" pitchFamily="34" charset="0"/>
              </a:rPr>
              <a:t>/V·s)</a:t>
            </a:r>
            <a:endParaRPr lang="en-US" altLang="en-US" i="1">
              <a:solidFill>
                <a:prstClr val="black"/>
              </a:solidFill>
              <a:latin typeface="Calibri" panose="020F0502020204030204" pitchFamily="34" charset="0"/>
            </a:endParaRPr>
          </a:p>
          <a:p>
            <a:pPr algn="just" eaLnBrk="1" fontAlgn="base" hangingPunct="1">
              <a:spcBef>
                <a:spcPct val="20000"/>
              </a:spcBef>
              <a:spcAft>
                <a:spcPct val="0"/>
              </a:spcAft>
              <a:buClr>
                <a:srgbClr val="96A9A9"/>
              </a:buClr>
              <a:buSzPct val="60000"/>
              <a:buFont typeface="Wingdings" panose="05000000000000000000" pitchFamily="2" charset="2"/>
              <a:buChar char="n"/>
            </a:pPr>
            <a:r>
              <a:rPr lang="en-US" altLang="en-US" b="1" i="1">
                <a:solidFill>
                  <a:prstClr val="black"/>
                </a:solidFill>
                <a:latin typeface="Symbol" panose="05050102010706020507" pitchFamily="18" charset="2"/>
              </a:rPr>
              <a:t>m</a:t>
            </a:r>
            <a:r>
              <a:rPr lang="en-US" altLang="en-US" b="1" baseline="-25000">
                <a:solidFill>
                  <a:prstClr val="black"/>
                </a:solidFill>
                <a:latin typeface="Calibri" panose="020F0502020204030204" pitchFamily="34" charset="0"/>
              </a:rPr>
              <a:t>n</a:t>
            </a:r>
            <a:r>
              <a:rPr lang="en-US" altLang="en-US">
                <a:solidFill>
                  <a:prstClr val="black"/>
                </a:solidFill>
                <a:latin typeface="Calibri" panose="020F0502020204030204" pitchFamily="34" charset="0"/>
              </a:rPr>
              <a:t> </a:t>
            </a:r>
            <a:r>
              <a:rPr lang="en-US" altLang="en-US">
                <a:solidFill>
                  <a:prstClr val="black"/>
                </a:solidFill>
                <a:latin typeface="Calibri" panose="020F0502020204030204" pitchFamily="34" charset="0"/>
                <a:sym typeface="Symbol" panose="05050102010706020507" pitchFamily="18" charset="2"/>
              </a:rPr>
              <a:t></a:t>
            </a:r>
            <a:r>
              <a:rPr lang="en-US" altLang="en-US">
                <a:solidFill>
                  <a:prstClr val="black"/>
                </a:solidFill>
                <a:latin typeface="Calibri" panose="020F0502020204030204" pitchFamily="34" charset="0"/>
              </a:rPr>
              <a:t> electron mobility (cm</a:t>
            </a:r>
            <a:r>
              <a:rPr lang="en-US" altLang="en-US" baseline="30000">
                <a:solidFill>
                  <a:prstClr val="black"/>
                </a:solidFill>
                <a:latin typeface="Calibri" panose="020F0502020204030204" pitchFamily="34" charset="0"/>
              </a:rPr>
              <a:t>2</a:t>
            </a:r>
            <a:r>
              <a:rPr lang="en-US" altLang="en-US">
                <a:solidFill>
                  <a:prstClr val="black"/>
                </a:solidFill>
                <a:latin typeface="Calibri" panose="020F0502020204030204" pitchFamily="34" charset="0"/>
              </a:rPr>
              <a:t>/V·s)</a:t>
            </a:r>
          </a:p>
        </p:txBody>
      </p:sp>
      <p:sp>
        <p:nvSpPr>
          <p:cNvPr id="3079" name="TextBox 7">
            <a:extLst>
              <a:ext uri="{FF2B5EF4-FFF2-40B4-BE49-F238E27FC236}">
                <a16:creationId xmlns:a16="http://schemas.microsoft.com/office/drawing/2014/main" id="{CBF607AE-2820-47F8-8BDE-A226571D90D1}"/>
              </a:ext>
            </a:extLst>
          </p:cNvPr>
          <p:cNvSpPr txBox="1">
            <a:spLocks noChangeArrowheads="1"/>
          </p:cNvSpPr>
          <p:nvPr/>
        </p:nvSpPr>
        <p:spPr bwMode="auto">
          <a:xfrm>
            <a:off x="6096001" y="3214688"/>
            <a:ext cx="2538413"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Tahoma" panose="020B0604030504040204" pitchFamily="34" charset="0"/>
                <a:cs typeface="Times New Roman" panose="02020603050405020304" pitchFamily="18" charset="0"/>
              </a:defRPr>
            </a:lvl1pPr>
            <a:lvl2pPr marL="742950" indent="-285750" eaLnBrk="0" hangingPunct="0">
              <a:defRPr sz="2800">
                <a:solidFill>
                  <a:schemeClr val="tx1"/>
                </a:solidFill>
                <a:latin typeface="Tahoma" panose="020B0604030504040204" pitchFamily="34" charset="0"/>
                <a:cs typeface="Times New Roman" panose="02020603050405020304" pitchFamily="18" charset="0"/>
              </a:defRPr>
            </a:lvl2pPr>
            <a:lvl3pPr marL="1143000" indent="-228600" eaLnBrk="0" hangingPunct="0">
              <a:defRPr sz="2800">
                <a:solidFill>
                  <a:schemeClr val="tx1"/>
                </a:solidFill>
                <a:latin typeface="Tahoma" panose="020B0604030504040204" pitchFamily="34" charset="0"/>
                <a:cs typeface="Times New Roman" panose="02020603050405020304" pitchFamily="18" charset="0"/>
              </a:defRPr>
            </a:lvl3pPr>
            <a:lvl4pPr marL="1600200" indent="-228600" eaLnBrk="0" hangingPunct="0">
              <a:defRPr sz="2800">
                <a:solidFill>
                  <a:schemeClr val="tx1"/>
                </a:solidFill>
                <a:latin typeface="Tahoma" panose="020B0604030504040204" pitchFamily="34" charset="0"/>
                <a:cs typeface="Times New Roman" panose="02020603050405020304" pitchFamily="18" charset="0"/>
              </a:defRPr>
            </a:lvl4pPr>
            <a:lvl5pPr marL="2057400" indent="-228600" eaLnBrk="0" hangingPunct="0">
              <a:defRPr sz="2800">
                <a:solidFill>
                  <a:schemeClr val="tx1"/>
                </a:solidFill>
                <a:latin typeface="Tahoma" panose="020B0604030504040204" pitchFamily="34" charset="0"/>
                <a:cs typeface="Times New Roman" panose="02020603050405020304" pitchFamily="18"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9pPr>
          </a:lstStyle>
          <a:p>
            <a:pPr algn="r" eaLnBrk="1" fontAlgn="base" hangingPunct="1">
              <a:spcBef>
                <a:spcPct val="20000"/>
              </a:spcBef>
              <a:spcAft>
                <a:spcPct val="0"/>
              </a:spcAft>
              <a:buClr>
                <a:srgbClr val="96A9A9"/>
              </a:buClr>
              <a:buSzPct val="60000"/>
            </a:pPr>
            <a:r>
              <a:rPr lang="en-US" altLang="en-US" b="1">
                <a:solidFill>
                  <a:prstClr val="black"/>
                </a:solidFill>
                <a:latin typeface="Arial Narrow" panose="020B0606020202030204" pitchFamily="34" charset="0"/>
              </a:rPr>
              <a:t>Hole velocity</a:t>
            </a:r>
          </a:p>
          <a:p>
            <a:pPr algn="r" eaLnBrk="1" fontAlgn="base" hangingPunct="1">
              <a:spcBef>
                <a:spcPct val="20000"/>
              </a:spcBef>
              <a:spcAft>
                <a:spcPct val="0"/>
              </a:spcAft>
              <a:buClr>
                <a:srgbClr val="96A9A9"/>
              </a:buClr>
              <a:buSzPct val="60000"/>
            </a:pPr>
            <a:r>
              <a:rPr lang="en-US" altLang="en-US" b="1">
                <a:solidFill>
                  <a:prstClr val="black"/>
                </a:solidFill>
                <a:latin typeface="Arial Narrow" panose="020B0606020202030204" pitchFamily="34" charset="0"/>
              </a:rPr>
              <a:t>Electron velocity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a:extLst>
              <a:ext uri="{FF2B5EF4-FFF2-40B4-BE49-F238E27FC236}">
                <a16:creationId xmlns:a16="http://schemas.microsoft.com/office/drawing/2014/main" id="{91838FFE-0E52-4538-8BDF-10C6250E9216}"/>
              </a:ext>
            </a:extLst>
          </p:cNvPr>
          <p:cNvSpPr>
            <a:spLocks noGrp="1" noChangeArrowheads="1"/>
          </p:cNvSpPr>
          <p:nvPr>
            <p:ph type="title"/>
          </p:nvPr>
        </p:nvSpPr>
        <p:spPr>
          <a:xfrm>
            <a:off x="2024063" y="142876"/>
            <a:ext cx="7772400" cy="785813"/>
          </a:xfrm>
        </p:spPr>
        <p:txBody>
          <a:bodyPr/>
          <a:lstStyle/>
          <a:p>
            <a:r>
              <a:rPr lang="en-US" altLang="en-US">
                <a:cs typeface="Tahoma" panose="020B0604030504040204" pitchFamily="34" charset="0"/>
              </a:rPr>
              <a:t>Drift Current</a:t>
            </a:r>
          </a:p>
        </p:txBody>
      </p:sp>
      <p:pic>
        <p:nvPicPr>
          <p:cNvPr id="27651" name="Picture 2" descr="drift">
            <a:extLst>
              <a:ext uri="{FF2B5EF4-FFF2-40B4-BE49-F238E27FC236}">
                <a16:creationId xmlns:a16="http://schemas.microsoft.com/office/drawing/2014/main" id="{7C41EFCC-10C9-42EC-9852-DF5654C68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977" t="7993" r="7146" b="9355"/>
          <a:stretch>
            <a:fillRect/>
          </a:stretch>
        </p:blipFill>
        <p:spPr bwMode="auto">
          <a:xfrm>
            <a:off x="5867400" y="1214438"/>
            <a:ext cx="4572000"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Content Placeholder 9">
            <a:extLst>
              <a:ext uri="{FF2B5EF4-FFF2-40B4-BE49-F238E27FC236}">
                <a16:creationId xmlns:a16="http://schemas.microsoft.com/office/drawing/2014/main" id="{ABF3E291-81E1-4FC9-A3E5-6AE90A5D7855}"/>
              </a:ext>
            </a:extLst>
          </p:cNvPr>
          <p:cNvSpPr>
            <a:spLocks noGrp="1"/>
          </p:cNvSpPr>
          <p:nvPr>
            <p:ph idx="1"/>
          </p:nvPr>
        </p:nvSpPr>
        <p:spPr>
          <a:xfrm>
            <a:off x="1981200" y="928688"/>
            <a:ext cx="8229600" cy="4830762"/>
          </a:xfrm>
        </p:spPr>
        <p:txBody>
          <a:bodyPr/>
          <a:lstStyle/>
          <a:p>
            <a:r>
              <a:rPr lang="en-US" altLang="en-US" dirty="0">
                <a:cs typeface="Times New Roman" panose="02020603050405020304" pitchFamily="18" charset="0"/>
              </a:rPr>
              <a:t>Drift current is proportional to the carrier velocity and carrier </a:t>
            </a:r>
            <a:r>
              <a:rPr lang="en-US" altLang="en-US" u="sng" dirty="0">
                <a:cs typeface="Times New Roman" panose="02020603050405020304" pitchFamily="18" charset="0"/>
              </a:rPr>
              <a:t>concentration</a:t>
            </a:r>
            <a:r>
              <a:rPr lang="en-US" altLang="en-US" dirty="0">
                <a:cs typeface="Times New Roman" panose="02020603050405020304" pitchFamily="18" charset="0"/>
              </a:rPr>
              <a:t>:</a:t>
            </a:r>
          </a:p>
          <a:p>
            <a:pPr>
              <a:buFont typeface="Arial" panose="020B0604020202020204" pitchFamily="34" charset="0"/>
              <a:buNone/>
            </a:pPr>
            <a:endParaRPr lang="en-US" altLang="en-US" dirty="0">
              <a:cs typeface="Times New Roman" panose="02020603050405020304" pitchFamily="18" charset="0"/>
            </a:endParaRPr>
          </a:p>
        </p:txBody>
      </p:sp>
      <p:sp>
        <p:nvSpPr>
          <p:cNvPr id="27653" name="Text Box 3">
            <a:extLst>
              <a:ext uri="{FF2B5EF4-FFF2-40B4-BE49-F238E27FC236}">
                <a16:creationId xmlns:a16="http://schemas.microsoft.com/office/drawing/2014/main" id="{8315406D-AB32-441B-BF5E-B1AB4C6A01B7}"/>
              </a:ext>
            </a:extLst>
          </p:cNvPr>
          <p:cNvSpPr txBox="1">
            <a:spLocks noChangeArrowheads="1"/>
          </p:cNvSpPr>
          <p:nvPr/>
        </p:nvSpPr>
        <p:spPr bwMode="auto">
          <a:xfrm>
            <a:off x="2438400" y="457200"/>
            <a:ext cx="6858000" cy="290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cs typeface="Times New Roman" panose="02020603050405020304" pitchFamily="18" charset="0"/>
              </a:defRPr>
            </a:lvl1pPr>
            <a:lvl2pPr marL="742950" indent="-285750" eaLnBrk="0" hangingPunct="0">
              <a:defRPr sz="2800">
                <a:solidFill>
                  <a:schemeClr val="tx1"/>
                </a:solidFill>
                <a:latin typeface="Tahoma" panose="020B0604030504040204" pitchFamily="34" charset="0"/>
                <a:cs typeface="Times New Roman" panose="02020603050405020304" pitchFamily="18" charset="0"/>
              </a:defRPr>
            </a:lvl2pPr>
            <a:lvl3pPr marL="1143000" indent="-228600" eaLnBrk="0" hangingPunct="0">
              <a:defRPr sz="2800">
                <a:solidFill>
                  <a:schemeClr val="tx1"/>
                </a:solidFill>
                <a:latin typeface="Tahoma" panose="020B0604030504040204" pitchFamily="34" charset="0"/>
                <a:cs typeface="Times New Roman" panose="02020603050405020304" pitchFamily="18" charset="0"/>
              </a:defRPr>
            </a:lvl3pPr>
            <a:lvl4pPr marL="1600200" indent="-228600" eaLnBrk="0" hangingPunct="0">
              <a:defRPr sz="2800">
                <a:solidFill>
                  <a:schemeClr val="tx1"/>
                </a:solidFill>
                <a:latin typeface="Tahoma" panose="020B0604030504040204" pitchFamily="34" charset="0"/>
                <a:cs typeface="Times New Roman" panose="02020603050405020304" pitchFamily="18" charset="0"/>
              </a:defRPr>
            </a:lvl4pPr>
            <a:lvl5pPr marL="2057400" indent="-228600" eaLnBrk="0" hangingPunct="0">
              <a:defRPr sz="2800">
                <a:solidFill>
                  <a:schemeClr val="tx1"/>
                </a:solidFill>
                <a:latin typeface="Tahoma" panose="020B0604030504040204" pitchFamily="34" charset="0"/>
                <a:cs typeface="Times New Roman" panose="02020603050405020304" pitchFamily="18"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9pPr>
          </a:lstStyle>
          <a:p>
            <a:pPr algn="just" eaLnBrk="1" fontAlgn="base" hangingPunct="1">
              <a:lnSpc>
                <a:spcPct val="120000"/>
              </a:lnSpc>
              <a:spcBef>
                <a:spcPct val="50000"/>
              </a:spcBef>
              <a:spcAft>
                <a:spcPct val="0"/>
              </a:spcAft>
              <a:buClr>
                <a:srgbClr val="96A9A9"/>
              </a:buClr>
              <a:buSzPct val="60000"/>
              <a:buFont typeface="Wingdings" panose="05000000000000000000" pitchFamily="2" charset="2"/>
              <a:buChar char="n"/>
            </a:pPr>
            <a:endParaRPr lang="en-US" altLang="en-US" sz="1200">
              <a:solidFill>
                <a:prstClr val="black"/>
              </a:solidFill>
            </a:endParaRPr>
          </a:p>
        </p:txBody>
      </p:sp>
      <p:sp>
        <p:nvSpPr>
          <p:cNvPr id="27654" name="Text Box 4">
            <a:extLst>
              <a:ext uri="{FF2B5EF4-FFF2-40B4-BE49-F238E27FC236}">
                <a16:creationId xmlns:a16="http://schemas.microsoft.com/office/drawing/2014/main" id="{47752C10-B6D5-4E92-AA94-44F1AA9A5170}"/>
              </a:ext>
            </a:extLst>
          </p:cNvPr>
          <p:cNvSpPr txBox="1">
            <a:spLocks noChangeArrowheads="1"/>
          </p:cNvSpPr>
          <p:nvPr/>
        </p:nvSpPr>
        <p:spPr bwMode="auto">
          <a:xfrm>
            <a:off x="1629256" y="3371850"/>
            <a:ext cx="868680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cs typeface="Times New Roman" panose="02020603050405020304" pitchFamily="18" charset="0"/>
              </a:defRPr>
            </a:lvl1pPr>
            <a:lvl2pPr marL="742950" indent="-285750" eaLnBrk="0" hangingPunct="0">
              <a:defRPr sz="2800">
                <a:solidFill>
                  <a:schemeClr val="tx1"/>
                </a:solidFill>
                <a:latin typeface="Tahoma" panose="020B0604030504040204" pitchFamily="34" charset="0"/>
                <a:cs typeface="Times New Roman" panose="02020603050405020304" pitchFamily="18" charset="0"/>
              </a:defRPr>
            </a:lvl2pPr>
            <a:lvl3pPr marL="1143000" indent="-228600" eaLnBrk="0" hangingPunct="0">
              <a:defRPr sz="2800">
                <a:solidFill>
                  <a:schemeClr val="tx1"/>
                </a:solidFill>
                <a:latin typeface="Tahoma" panose="020B0604030504040204" pitchFamily="34" charset="0"/>
                <a:cs typeface="Times New Roman" panose="02020603050405020304" pitchFamily="18" charset="0"/>
              </a:defRPr>
            </a:lvl3pPr>
            <a:lvl4pPr marL="1600200" indent="-228600" eaLnBrk="0" hangingPunct="0">
              <a:defRPr sz="2800">
                <a:solidFill>
                  <a:schemeClr val="tx1"/>
                </a:solidFill>
                <a:latin typeface="Tahoma" panose="020B0604030504040204" pitchFamily="34" charset="0"/>
                <a:cs typeface="Times New Roman" panose="02020603050405020304" pitchFamily="18" charset="0"/>
              </a:defRPr>
            </a:lvl4pPr>
            <a:lvl5pPr marL="2057400" indent="-228600" eaLnBrk="0" hangingPunct="0">
              <a:defRPr sz="2800">
                <a:solidFill>
                  <a:schemeClr val="tx1"/>
                </a:solidFill>
                <a:latin typeface="Tahoma" panose="020B0604030504040204" pitchFamily="34" charset="0"/>
                <a:cs typeface="Times New Roman" panose="02020603050405020304" pitchFamily="18"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9pPr>
          </a:lstStyle>
          <a:p>
            <a:pPr algn="just" eaLnBrk="1" fontAlgn="base" hangingPunct="1">
              <a:spcBef>
                <a:spcPct val="50000"/>
              </a:spcBef>
              <a:spcAft>
                <a:spcPct val="0"/>
              </a:spcAft>
              <a:buClr>
                <a:srgbClr val="96A9A9"/>
              </a:buClr>
              <a:buSzPct val="60000"/>
              <a:buFont typeface="Wingdings" panose="05000000000000000000" pitchFamily="2" charset="2"/>
              <a:buChar char="n"/>
            </a:pPr>
            <a:r>
              <a:rPr lang="en-US" altLang="en-US" sz="2200" i="1" dirty="0" err="1">
                <a:solidFill>
                  <a:prstClr val="black"/>
                </a:solidFill>
              </a:rPr>
              <a:t>v</a:t>
            </a:r>
            <a:r>
              <a:rPr lang="en-US" altLang="en-US" sz="2200" baseline="-25000" dirty="0" err="1">
                <a:solidFill>
                  <a:prstClr val="black"/>
                </a:solidFill>
              </a:rPr>
              <a:t>h</a:t>
            </a:r>
            <a:r>
              <a:rPr lang="en-US" altLang="en-US" sz="2200" dirty="0">
                <a:solidFill>
                  <a:prstClr val="black"/>
                </a:solidFill>
              </a:rPr>
              <a:t> </a:t>
            </a:r>
            <a:r>
              <a:rPr lang="en-US" altLang="en-US" sz="2200" i="1" dirty="0">
                <a:solidFill>
                  <a:prstClr val="black"/>
                </a:solidFill>
              </a:rPr>
              <a:t>t</a:t>
            </a:r>
            <a:r>
              <a:rPr lang="en-US" altLang="en-US" sz="2200" dirty="0">
                <a:solidFill>
                  <a:prstClr val="black"/>
                </a:solidFill>
              </a:rPr>
              <a:t> </a:t>
            </a:r>
            <a:r>
              <a:rPr lang="en-US" altLang="en-US" sz="2200" i="1" dirty="0">
                <a:solidFill>
                  <a:prstClr val="black"/>
                </a:solidFill>
              </a:rPr>
              <a:t>A</a:t>
            </a:r>
            <a:r>
              <a:rPr lang="en-US" altLang="en-US" sz="2200" dirty="0">
                <a:solidFill>
                  <a:prstClr val="black"/>
                </a:solidFill>
              </a:rPr>
              <a:t> = volume from which all holes cross plane in time </a:t>
            </a:r>
            <a:r>
              <a:rPr lang="en-US" altLang="en-US" sz="2200" i="1" dirty="0">
                <a:solidFill>
                  <a:prstClr val="black"/>
                </a:solidFill>
              </a:rPr>
              <a:t>t</a:t>
            </a:r>
          </a:p>
          <a:p>
            <a:pPr algn="just" eaLnBrk="1" fontAlgn="base" hangingPunct="1">
              <a:spcBef>
                <a:spcPct val="50000"/>
              </a:spcBef>
              <a:spcAft>
                <a:spcPct val="0"/>
              </a:spcAft>
              <a:buClr>
                <a:srgbClr val="96A9A9"/>
              </a:buClr>
              <a:buSzPct val="60000"/>
              <a:buFont typeface="Wingdings" panose="05000000000000000000" pitchFamily="2" charset="2"/>
              <a:buChar char="n"/>
            </a:pPr>
            <a:r>
              <a:rPr lang="en-US" altLang="en-US" sz="2200" i="1" dirty="0">
                <a:solidFill>
                  <a:prstClr val="black"/>
                </a:solidFill>
              </a:rPr>
              <a:t>p</a:t>
            </a:r>
            <a:r>
              <a:rPr lang="en-US" altLang="en-US" sz="2200" dirty="0">
                <a:solidFill>
                  <a:prstClr val="black"/>
                </a:solidFill>
              </a:rPr>
              <a:t> </a:t>
            </a:r>
            <a:r>
              <a:rPr lang="en-US" altLang="en-US" sz="2200" i="1" dirty="0" err="1">
                <a:solidFill>
                  <a:prstClr val="black"/>
                </a:solidFill>
              </a:rPr>
              <a:t>v</a:t>
            </a:r>
            <a:r>
              <a:rPr lang="en-US" altLang="en-US" sz="2200" baseline="-25000" dirty="0" err="1">
                <a:solidFill>
                  <a:prstClr val="black"/>
                </a:solidFill>
              </a:rPr>
              <a:t>h</a:t>
            </a:r>
            <a:r>
              <a:rPr lang="en-US" altLang="en-US" sz="2200" dirty="0">
                <a:solidFill>
                  <a:prstClr val="black"/>
                </a:solidFill>
              </a:rPr>
              <a:t> </a:t>
            </a:r>
            <a:r>
              <a:rPr lang="en-US" altLang="en-US" sz="2200" i="1" dirty="0">
                <a:solidFill>
                  <a:prstClr val="black"/>
                </a:solidFill>
              </a:rPr>
              <a:t>t</a:t>
            </a:r>
            <a:r>
              <a:rPr lang="en-US" altLang="en-US" sz="2200" dirty="0">
                <a:solidFill>
                  <a:prstClr val="black"/>
                </a:solidFill>
              </a:rPr>
              <a:t> A = # of holes crossing plane in time </a:t>
            </a:r>
            <a:r>
              <a:rPr lang="en-US" altLang="en-US" sz="2200" i="1" dirty="0">
                <a:solidFill>
                  <a:prstClr val="black"/>
                </a:solidFill>
              </a:rPr>
              <a:t>t</a:t>
            </a:r>
          </a:p>
          <a:p>
            <a:pPr algn="just" eaLnBrk="1" fontAlgn="base" hangingPunct="1">
              <a:spcBef>
                <a:spcPct val="50000"/>
              </a:spcBef>
              <a:spcAft>
                <a:spcPct val="0"/>
              </a:spcAft>
              <a:buClr>
                <a:srgbClr val="96A9A9"/>
              </a:buClr>
              <a:buSzPct val="60000"/>
              <a:buFont typeface="Wingdings" panose="05000000000000000000" pitchFamily="2" charset="2"/>
              <a:buChar char="n"/>
            </a:pPr>
            <a:r>
              <a:rPr lang="en-US" altLang="en-US" sz="2200" i="1" dirty="0">
                <a:solidFill>
                  <a:prstClr val="black"/>
                </a:solidFill>
              </a:rPr>
              <a:t>q p</a:t>
            </a:r>
            <a:r>
              <a:rPr lang="en-US" altLang="en-US" sz="2200" dirty="0">
                <a:solidFill>
                  <a:prstClr val="black"/>
                </a:solidFill>
              </a:rPr>
              <a:t> </a:t>
            </a:r>
            <a:r>
              <a:rPr lang="en-US" altLang="en-US" sz="2200" i="1" dirty="0" err="1">
                <a:solidFill>
                  <a:prstClr val="black"/>
                </a:solidFill>
              </a:rPr>
              <a:t>v</a:t>
            </a:r>
            <a:r>
              <a:rPr lang="en-US" altLang="en-US" sz="2200" baseline="-25000" dirty="0" err="1">
                <a:solidFill>
                  <a:prstClr val="black"/>
                </a:solidFill>
              </a:rPr>
              <a:t>h</a:t>
            </a:r>
            <a:r>
              <a:rPr lang="en-US" altLang="en-US" sz="2200" dirty="0">
                <a:solidFill>
                  <a:prstClr val="black"/>
                </a:solidFill>
              </a:rPr>
              <a:t> </a:t>
            </a:r>
            <a:r>
              <a:rPr lang="en-US" altLang="en-US" sz="2200" i="1" dirty="0">
                <a:solidFill>
                  <a:prstClr val="black"/>
                </a:solidFill>
              </a:rPr>
              <a:t>t</a:t>
            </a:r>
            <a:r>
              <a:rPr lang="en-US" altLang="en-US" sz="2200" dirty="0">
                <a:solidFill>
                  <a:prstClr val="black"/>
                </a:solidFill>
              </a:rPr>
              <a:t> A = charge crossing plane in time </a:t>
            </a:r>
            <a:r>
              <a:rPr lang="en-US" altLang="en-US" sz="2200" i="1" dirty="0">
                <a:solidFill>
                  <a:prstClr val="black"/>
                </a:solidFill>
              </a:rPr>
              <a:t>t</a:t>
            </a:r>
          </a:p>
          <a:p>
            <a:pPr algn="just" eaLnBrk="1" fontAlgn="base" hangingPunct="1">
              <a:spcBef>
                <a:spcPct val="50000"/>
              </a:spcBef>
              <a:spcAft>
                <a:spcPct val="0"/>
              </a:spcAft>
              <a:buClr>
                <a:srgbClr val="96A9A9"/>
              </a:buClr>
              <a:buSzPct val="60000"/>
              <a:buFont typeface="Wingdings" panose="05000000000000000000" pitchFamily="2" charset="2"/>
              <a:buChar char="n"/>
            </a:pPr>
            <a:r>
              <a:rPr lang="en-US" altLang="en-US" sz="2200" i="1" dirty="0">
                <a:solidFill>
                  <a:prstClr val="black"/>
                </a:solidFill>
              </a:rPr>
              <a:t>q</a:t>
            </a:r>
            <a:r>
              <a:rPr lang="en-US" altLang="en-US" sz="2200" dirty="0">
                <a:solidFill>
                  <a:prstClr val="black"/>
                </a:solidFill>
              </a:rPr>
              <a:t> </a:t>
            </a:r>
            <a:r>
              <a:rPr lang="en-US" altLang="en-US" sz="2200" i="1" dirty="0">
                <a:solidFill>
                  <a:prstClr val="black"/>
                </a:solidFill>
              </a:rPr>
              <a:t>p</a:t>
            </a:r>
            <a:r>
              <a:rPr lang="en-US" altLang="en-US" sz="2200" dirty="0">
                <a:solidFill>
                  <a:prstClr val="black"/>
                </a:solidFill>
              </a:rPr>
              <a:t> </a:t>
            </a:r>
            <a:r>
              <a:rPr lang="en-US" altLang="en-US" sz="2200" i="1" dirty="0" err="1">
                <a:solidFill>
                  <a:prstClr val="black"/>
                </a:solidFill>
              </a:rPr>
              <a:t>v</a:t>
            </a:r>
            <a:r>
              <a:rPr lang="en-US" altLang="en-US" sz="2200" baseline="-25000" dirty="0" err="1">
                <a:solidFill>
                  <a:prstClr val="black"/>
                </a:solidFill>
              </a:rPr>
              <a:t>h</a:t>
            </a:r>
            <a:r>
              <a:rPr lang="en-US" altLang="en-US" sz="2200" baseline="-25000" dirty="0">
                <a:solidFill>
                  <a:prstClr val="black"/>
                </a:solidFill>
              </a:rPr>
              <a:t> </a:t>
            </a:r>
            <a:r>
              <a:rPr lang="en-US" altLang="en-US" sz="2200" i="1" dirty="0">
                <a:solidFill>
                  <a:prstClr val="black"/>
                </a:solidFill>
              </a:rPr>
              <a:t>A</a:t>
            </a:r>
            <a:r>
              <a:rPr lang="en-US" altLang="en-US" sz="2200" dirty="0">
                <a:solidFill>
                  <a:prstClr val="black"/>
                </a:solidFill>
              </a:rPr>
              <a:t> = charge crossing plane per unit time = hole current</a:t>
            </a:r>
          </a:p>
          <a:p>
            <a:pPr marL="342900" indent="-342900" algn="just" eaLnBrk="1" fontAlgn="base" hangingPunct="1">
              <a:spcBef>
                <a:spcPct val="50000"/>
              </a:spcBef>
              <a:spcAft>
                <a:spcPct val="0"/>
              </a:spcAft>
              <a:buClr>
                <a:srgbClr val="96A9A9"/>
              </a:buClr>
              <a:buSzPct val="60000"/>
              <a:buFont typeface="Wingdings" panose="05000000000000000000" pitchFamily="2" charset="2"/>
              <a:buChar char="è"/>
            </a:pPr>
            <a:r>
              <a:rPr lang="en-US" altLang="en-US" sz="2200" b="1" dirty="0">
                <a:solidFill>
                  <a:prstClr val="black"/>
                </a:solidFill>
                <a:sym typeface="Wingdings" panose="05000000000000000000" pitchFamily="2" charset="2"/>
              </a:rPr>
              <a:t>Hole c</a:t>
            </a:r>
            <a:r>
              <a:rPr lang="en-US" altLang="en-US" sz="2200" b="1" dirty="0">
                <a:solidFill>
                  <a:prstClr val="black"/>
                </a:solidFill>
              </a:rPr>
              <a:t>urrent per unit area (current density) </a:t>
            </a:r>
            <a:r>
              <a:rPr lang="en-US" altLang="en-US" sz="2200" b="1" i="1" dirty="0" err="1">
                <a:solidFill>
                  <a:prstClr val="black"/>
                </a:solidFill>
              </a:rPr>
              <a:t>J</a:t>
            </a:r>
            <a:r>
              <a:rPr lang="en-US" altLang="en-US" sz="2200" b="1" baseline="-25000" dirty="0" err="1">
                <a:solidFill>
                  <a:prstClr val="black"/>
                </a:solidFill>
              </a:rPr>
              <a:t>p,drift</a:t>
            </a:r>
            <a:r>
              <a:rPr lang="en-US" altLang="en-US" sz="2200" b="1" dirty="0">
                <a:solidFill>
                  <a:prstClr val="black"/>
                </a:solidFill>
              </a:rPr>
              <a:t> = </a:t>
            </a:r>
            <a:r>
              <a:rPr lang="en-US" altLang="en-US" sz="2200" b="1" i="1" dirty="0">
                <a:solidFill>
                  <a:prstClr val="black"/>
                </a:solidFill>
              </a:rPr>
              <a:t>q</a:t>
            </a:r>
            <a:r>
              <a:rPr lang="en-US" altLang="en-US" sz="2200" b="1" dirty="0">
                <a:solidFill>
                  <a:prstClr val="black"/>
                </a:solidFill>
              </a:rPr>
              <a:t> </a:t>
            </a:r>
            <a:r>
              <a:rPr lang="en-US" altLang="en-US" sz="2200" b="1" i="1" dirty="0">
                <a:solidFill>
                  <a:prstClr val="black"/>
                </a:solidFill>
              </a:rPr>
              <a:t>p</a:t>
            </a:r>
            <a:r>
              <a:rPr lang="en-US" altLang="en-US" sz="2200" b="1" dirty="0">
                <a:solidFill>
                  <a:prstClr val="black"/>
                </a:solidFill>
              </a:rPr>
              <a:t> </a:t>
            </a:r>
            <a:r>
              <a:rPr lang="en-US" altLang="en-US" sz="2200" b="1" i="1" dirty="0" err="1">
                <a:solidFill>
                  <a:prstClr val="black"/>
                </a:solidFill>
              </a:rPr>
              <a:t>v</a:t>
            </a:r>
            <a:r>
              <a:rPr lang="en-US" altLang="en-US" sz="2200" b="1" baseline="-25000" dirty="0" err="1">
                <a:solidFill>
                  <a:prstClr val="black"/>
                </a:solidFill>
              </a:rPr>
              <a:t>h</a:t>
            </a:r>
            <a:endParaRPr lang="en-US" altLang="en-US" sz="2200" b="1" baseline="-25000" dirty="0">
              <a:solidFill>
                <a:prstClr val="black"/>
              </a:solidFill>
            </a:endParaRPr>
          </a:p>
          <a:p>
            <a:pPr marL="342900" indent="-342900" algn="just" eaLnBrk="1" fontAlgn="base" hangingPunct="1">
              <a:spcBef>
                <a:spcPct val="50000"/>
              </a:spcBef>
              <a:spcAft>
                <a:spcPct val="0"/>
              </a:spcAft>
              <a:buClr>
                <a:srgbClr val="96A9A9"/>
              </a:buClr>
              <a:buSzPct val="60000"/>
              <a:buFont typeface="Wingdings" panose="05000000000000000000" pitchFamily="2" charset="2"/>
              <a:buChar char="è"/>
            </a:pPr>
            <a:r>
              <a:rPr lang="en-US" altLang="en-US" sz="3200" baseline="-25000" dirty="0">
                <a:solidFill>
                  <a:prstClr val="black"/>
                </a:solidFill>
              </a:rPr>
              <a:t>Similar result can be written for electrons as well</a:t>
            </a:r>
          </a:p>
        </p:txBody>
      </p:sp>
      <p:sp>
        <p:nvSpPr>
          <p:cNvPr id="27655" name="Text Box 5">
            <a:extLst>
              <a:ext uri="{FF2B5EF4-FFF2-40B4-BE49-F238E27FC236}">
                <a16:creationId xmlns:a16="http://schemas.microsoft.com/office/drawing/2014/main" id="{CF3E9F6D-9FFD-412B-A3C9-DBBF97221B15}"/>
              </a:ext>
            </a:extLst>
          </p:cNvPr>
          <p:cNvSpPr txBox="1">
            <a:spLocks noChangeArrowheads="1"/>
          </p:cNvSpPr>
          <p:nvPr/>
        </p:nvSpPr>
        <p:spPr bwMode="auto">
          <a:xfrm>
            <a:off x="5181600" y="533400"/>
            <a:ext cx="23622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ahoma" panose="020B0604030504040204" pitchFamily="34" charset="0"/>
                <a:cs typeface="Times New Roman" panose="02020603050405020304" pitchFamily="18" charset="0"/>
              </a:defRPr>
            </a:lvl1pPr>
            <a:lvl2pPr marL="742950" indent="-285750" eaLnBrk="0" hangingPunct="0">
              <a:defRPr sz="2800">
                <a:solidFill>
                  <a:schemeClr val="tx1"/>
                </a:solidFill>
                <a:latin typeface="Tahoma" panose="020B0604030504040204" pitchFamily="34" charset="0"/>
                <a:cs typeface="Times New Roman" panose="02020603050405020304" pitchFamily="18" charset="0"/>
              </a:defRPr>
            </a:lvl2pPr>
            <a:lvl3pPr marL="1143000" indent="-228600" eaLnBrk="0" hangingPunct="0">
              <a:defRPr sz="2800">
                <a:solidFill>
                  <a:schemeClr val="tx1"/>
                </a:solidFill>
                <a:latin typeface="Tahoma" panose="020B0604030504040204" pitchFamily="34" charset="0"/>
                <a:cs typeface="Times New Roman" panose="02020603050405020304" pitchFamily="18" charset="0"/>
              </a:defRPr>
            </a:lvl3pPr>
            <a:lvl4pPr marL="1600200" indent="-228600" eaLnBrk="0" hangingPunct="0">
              <a:defRPr sz="2800">
                <a:solidFill>
                  <a:schemeClr val="tx1"/>
                </a:solidFill>
                <a:latin typeface="Tahoma" panose="020B0604030504040204" pitchFamily="34" charset="0"/>
                <a:cs typeface="Times New Roman" panose="02020603050405020304" pitchFamily="18" charset="0"/>
              </a:defRPr>
            </a:lvl4pPr>
            <a:lvl5pPr marL="2057400" indent="-228600" eaLnBrk="0" hangingPunct="0">
              <a:defRPr sz="2800">
                <a:solidFill>
                  <a:schemeClr val="tx1"/>
                </a:solidFill>
                <a:latin typeface="Tahoma" panose="020B0604030504040204" pitchFamily="34" charset="0"/>
                <a:cs typeface="Times New Roman" panose="02020603050405020304" pitchFamily="18"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9pPr>
          </a:lstStyle>
          <a:p>
            <a:pPr algn="just" eaLnBrk="1" fontAlgn="base" hangingPunct="1">
              <a:spcBef>
                <a:spcPct val="20000"/>
              </a:spcBef>
              <a:spcAft>
                <a:spcPct val="0"/>
              </a:spcAft>
              <a:buClr>
                <a:srgbClr val="96A9A9"/>
              </a:buClr>
              <a:buSzPct val="60000"/>
              <a:buFont typeface="Wingdings" panose="05000000000000000000" pitchFamily="2" charset="2"/>
              <a:buChar char="n"/>
            </a:pPr>
            <a:endParaRPr lang="en-US" altLang="en-US" sz="3200" b="1" i="1">
              <a:solidFill>
                <a:prstClr val="black"/>
              </a:solidFill>
            </a:endParaRPr>
          </a:p>
          <a:p>
            <a:pPr algn="just" eaLnBrk="1" fontAlgn="base" hangingPunct="1">
              <a:spcBef>
                <a:spcPct val="20000"/>
              </a:spcBef>
              <a:spcAft>
                <a:spcPct val="0"/>
              </a:spcAft>
              <a:buClr>
                <a:srgbClr val="96A9A9"/>
              </a:buClr>
              <a:buSzPct val="60000"/>
            </a:pPr>
            <a:r>
              <a:rPr lang="en-US" altLang="en-US" sz="3200" b="1" i="1">
                <a:solidFill>
                  <a:prstClr val="black"/>
                </a:solidFill>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a:extLst>
              <a:ext uri="{FF2B5EF4-FFF2-40B4-BE49-F238E27FC236}">
                <a16:creationId xmlns:a16="http://schemas.microsoft.com/office/drawing/2014/main" id="{A0D10225-3A9D-4790-9CD0-A9E9CCE23BCE}"/>
              </a:ext>
            </a:extLst>
          </p:cNvPr>
          <p:cNvSpPr>
            <a:spLocks noGrp="1" noChangeArrowheads="1"/>
          </p:cNvSpPr>
          <p:nvPr>
            <p:ph type="title"/>
          </p:nvPr>
        </p:nvSpPr>
        <p:spPr>
          <a:xfrm>
            <a:off x="2095500" y="274638"/>
            <a:ext cx="8115300" cy="939800"/>
          </a:xfrm>
        </p:spPr>
        <p:txBody>
          <a:bodyPr/>
          <a:lstStyle/>
          <a:p>
            <a:pPr eaLnBrk="1" hangingPunct="1"/>
            <a:r>
              <a:rPr lang="en-US" altLang="en-US" dirty="0">
                <a:cs typeface="Tahoma" panose="020B0604030504040204" pitchFamily="34" charset="0"/>
              </a:rPr>
              <a:t>Conductivity and Resistivity </a:t>
            </a:r>
            <a:endParaRPr lang="en-US" altLang="en-US" sz="1800" dirty="0">
              <a:cs typeface="Tahoma" panose="020B0604030504040204" pitchFamily="34" charset="0"/>
            </a:endParaRPr>
          </a:p>
        </p:txBody>
      </p:sp>
      <p:sp>
        <p:nvSpPr>
          <p:cNvPr id="5126" name="Rectangle 3">
            <a:extLst>
              <a:ext uri="{FF2B5EF4-FFF2-40B4-BE49-F238E27FC236}">
                <a16:creationId xmlns:a16="http://schemas.microsoft.com/office/drawing/2014/main" id="{9F3CEE35-2FC1-4C6C-B128-C5A3B743F5E3}"/>
              </a:ext>
            </a:extLst>
          </p:cNvPr>
          <p:cNvSpPr>
            <a:spLocks noGrp="1" noChangeArrowheads="1"/>
          </p:cNvSpPr>
          <p:nvPr>
            <p:ph idx="1"/>
          </p:nvPr>
        </p:nvSpPr>
        <p:spPr/>
        <p:txBody>
          <a:bodyPr/>
          <a:lstStyle/>
          <a:p>
            <a:pPr eaLnBrk="1" hangingPunct="1">
              <a:lnSpc>
                <a:spcPct val="90000"/>
              </a:lnSpc>
            </a:pPr>
            <a:r>
              <a:rPr lang="en-US" altLang="en-US" dirty="0">
                <a:cs typeface="Times New Roman" panose="02020603050405020304" pitchFamily="18" charset="0"/>
              </a:rPr>
              <a:t>In a semiconductor, both electrons and holes conduct current:</a:t>
            </a:r>
          </a:p>
          <a:p>
            <a:pPr eaLnBrk="1" hangingPunct="1">
              <a:lnSpc>
                <a:spcPct val="90000"/>
              </a:lnSpc>
            </a:pPr>
            <a:endParaRPr lang="en-US" altLang="en-US" dirty="0">
              <a:cs typeface="Times New Roman" panose="02020603050405020304" pitchFamily="18" charset="0"/>
            </a:endParaRPr>
          </a:p>
          <a:p>
            <a:pPr eaLnBrk="1" hangingPunct="1">
              <a:lnSpc>
                <a:spcPct val="90000"/>
              </a:lnSpc>
            </a:pPr>
            <a:endParaRPr lang="en-US" altLang="en-US" dirty="0">
              <a:cs typeface="Times New Roman" panose="02020603050405020304" pitchFamily="18" charset="0"/>
            </a:endParaRPr>
          </a:p>
          <a:p>
            <a:pPr eaLnBrk="1" hangingPunct="1">
              <a:lnSpc>
                <a:spcPct val="90000"/>
              </a:lnSpc>
            </a:pPr>
            <a:endParaRPr lang="en-US" altLang="en-US" dirty="0">
              <a:cs typeface="Times New Roman" panose="02020603050405020304" pitchFamily="18" charset="0"/>
            </a:endParaRPr>
          </a:p>
          <a:p>
            <a:pPr eaLnBrk="1" hangingPunct="1">
              <a:lnSpc>
                <a:spcPct val="90000"/>
              </a:lnSpc>
            </a:pPr>
            <a:endParaRPr lang="en-US" altLang="en-US" dirty="0">
              <a:cs typeface="Times New Roman" panose="02020603050405020304" pitchFamily="18" charset="0"/>
            </a:endParaRPr>
          </a:p>
          <a:p>
            <a:pPr eaLnBrk="1" hangingPunct="1">
              <a:lnSpc>
                <a:spcPct val="90000"/>
              </a:lnSpc>
              <a:buFont typeface="Arial" panose="020B0604020202020204" pitchFamily="34" charset="0"/>
              <a:buNone/>
            </a:pPr>
            <a:endParaRPr lang="en-US" altLang="en-US" dirty="0">
              <a:cs typeface="Times New Roman" panose="02020603050405020304" pitchFamily="18" charset="0"/>
            </a:endParaRPr>
          </a:p>
          <a:p>
            <a:pPr eaLnBrk="1" hangingPunct="1">
              <a:lnSpc>
                <a:spcPct val="90000"/>
              </a:lnSpc>
            </a:pPr>
            <a:r>
              <a:rPr lang="en-US" altLang="en-US" dirty="0">
                <a:cs typeface="Times New Roman" panose="02020603050405020304" pitchFamily="18" charset="0"/>
              </a:rPr>
              <a:t>The </a:t>
            </a:r>
            <a:r>
              <a:rPr lang="en-US" altLang="en-US" b="1" i="1" dirty="0">
                <a:cs typeface="Times New Roman" panose="02020603050405020304" pitchFamily="18" charset="0"/>
              </a:rPr>
              <a:t>conductivity</a:t>
            </a:r>
            <a:r>
              <a:rPr lang="en-US" altLang="en-US" dirty="0">
                <a:cs typeface="Times New Roman" panose="02020603050405020304" pitchFamily="18" charset="0"/>
              </a:rPr>
              <a:t> of a semiconductor is</a:t>
            </a:r>
          </a:p>
          <a:p>
            <a:pPr lvl="1" eaLnBrk="1" hangingPunct="1">
              <a:lnSpc>
                <a:spcPct val="90000"/>
              </a:lnSpc>
              <a:spcBef>
                <a:spcPct val="0"/>
              </a:spcBef>
            </a:pPr>
            <a:r>
              <a:rPr lang="en-US" altLang="en-US" dirty="0">
                <a:cs typeface="Times New Roman" panose="02020603050405020304" pitchFamily="18" charset="0"/>
              </a:rPr>
              <a:t>Unit: mho/cm</a:t>
            </a:r>
          </a:p>
          <a:p>
            <a:pPr eaLnBrk="1" hangingPunct="1">
              <a:lnSpc>
                <a:spcPct val="90000"/>
              </a:lnSpc>
              <a:spcBef>
                <a:spcPts val="1200"/>
              </a:spcBef>
            </a:pPr>
            <a:r>
              <a:rPr lang="en-US" altLang="en-US" dirty="0">
                <a:cs typeface="Times New Roman" panose="02020603050405020304" pitchFamily="18" charset="0"/>
              </a:rPr>
              <a:t>The </a:t>
            </a:r>
            <a:r>
              <a:rPr lang="en-US" altLang="en-US" b="1" i="1" dirty="0">
                <a:cs typeface="Times New Roman" panose="02020603050405020304" pitchFamily="18" charset="0"/>
              </a:rPr>
              <a:t>resistivity</a:t>
            </a:r>
            <a:r>
              <a:rPr lang="en-US" altLang="en-US" dirty="0">
                <a:cs typeface="Times New Roman" panose="02020603050405020304" pitchFamily="18" charset="0"/>
              </a:rPr>
              <a:t> of a semiconductor is</a:t>
            </a:r>
          </a:p>
          <a:p>
            <a:pPr lvl="1" eaLnBrk="1" hangingPunct="1">
              <a:lnSpc>
                <a:spcPct val="90000"/>
              </a:lnSpc>
              <a:spcBef>
                <a:spcPct val="0"/>
              </a:spcBef>
            </a:pPr>
            <a:r>
              <a:rPr lang="en-US" altLang="en-US" dirty="0">
                <a:cs typeface="Times New Roman" panose="02020603050405020304" pitchFamily="18" charset="0"/>
              </a:rPr>
              <a:t>Unit: ohm-cm</a:t>
            </a:r>
          </a:p>
        </p:txBody>
      </p:sp>
      <mc:AlternateContent xmlns:mc="http://schemas.openxmlformats.org/markup-compatibility/2006" xmlns:a14="http://schemas.microsoft.com/office/drawing/2010/main">
        <mc:Choice Requires="a14">
          <p:sp>
            <p:nvSpPr>
              <p:cNvPr id="5122" name="Object 2">
                <a:extLst>
                  <a:ext uri="{FF2B5EF4-FFF2-40B4-BE49-F238E27FC236}">
                    <a16:creationId xmlns:a16="http://schemas.microsoft.com/office/drawing/2014/main" id="{84C0EC25-7C0E-4E42-BF7A-5AE2EC72AD7D}"/>
                  </a:ext>
                </a:extLst>
              </p:cNvPr>
              <p:cNvSpPr txBox="1"/>
              <p:nvPr/>
            </p:nvSpPr>
            <p:spPr bwMode="auto">
              <a:xfrm>
                <a:off x="2498725" y="2030413"/>
                <a:ext cx="7194550" cy="2084387"/>
              </a:xfrm>
              <a:prstGeom prst="rect">
                <a:avLst/>
              </a:prstGeom>
              <a:noFill/>
              <a:ln>
                <a:noFill/>
              </a:ln>
              <a:effectLst/>
            </p:spPr>
            <p:txBody>
              <a:bodyPr>
                <a:normAutofit/>
              </a:bodyPr>
              <a:lstStyle/>
              <a:p>
                <a14:m>
                  <m:oMath xmlns:m="http://schemas.openxmlformats.org/officeDocument/2006/math">
                    <m:sSub>
                      <m:sSubPr>
                        <m:ctrlPr>
                          <a:rPr lang="en-IN" sz="2400" i="1" smtClean="0">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𝐽</m:t>
                        </m:r>
                      </m:e>
                      <m:sub>
                        <m:r>
                          <a:rPr lang="en-IN" sz="2400" i="1">
                            <a:solidFill>
                              <a:srgbClr val="000000"/>
                            </a:solidFill>
                            <a:latin typeface="Cambria Math" panose="02040503050406030204" pitchFamily="18" charset="0"/>
                          </a:rPr>
                          <m:t>𝑝</m:t>
                        </m:r>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𝑑𝑟𝑖𝑓𝑡</m:t>
                        </m:r>
                      </m:sub>
                    </m:sSub>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𝑞𝑝</m:t>
                    </m:r>
                    <m:sSub>
                      <m:sSubPr>
                        <m:ctrlPr>
                          <a:rPr lang="en-IN"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𝑣</m:t>
                        </m:r>
                      </m:e>
                      <m:sub>
                        <m:r>
                          <a:rPr lang="en-US" sz="2400" b="0" i="1" smtClean="0">
                            <a:solidFill>
                              <a:srgbClr val="000000"/>
                            </a:solidFill>
                            <a:latin typeface="Cambria Math" panose="02040503050406030204" pitchFamily="18" charset="0"/>
                          </a:rPr>
                          <m:t>h</m:t>
                        </m:r>
                      </m:sub>
                    </m:sSub>
                    <m:r>
                      <m:rPr>
                        <m:nor/>
                      </m:rPr>
                      <a:rPr lang="en-US" sz="2400" b="0" i="0" smtClean="0">
                        <a:solidFill>
                          <a:srgbClr val="000000"/>
                        </a:solidFill>
                        <a:latin typeface="Cambria Math" panose="02040503050406030204" pitchFamily="18" charset="0"/>
                      </a:rPr>
                      <m:t> </m:t>
                    </m:r>
                    <m:r>
                      <m:rPr>
                        <m:nor/>
                      </m:rPr>
                      <a:rPr lang="en-IN" sz="2400" i="0">
                        <a:solidFill>
                          <a:srgbClr val="000000"/>
                        </a:solidFill>
                        <a:latin typeface="Cambria Math" panose="02040503050406030204" pitchFamily="18" charset="0"/>
                      </a:rPr>
                      <m:t>      </m:t>
                    </m:r>
                    <m:r>
                      <m:rPr>
                        <m:nor/>
                      </m:rPr>
                      <a:rPr lang="en-US" sz="2400" b="0" i="0" smtClean="0">
                        <a:solidFill>
                          <a:srgbClr val="000000"/>
                        </a:solidFill>
                        <a:latin typeface="Cambria Math" panose="02040503050406030204" pitchFamily="18" charset="0"/>
                      </a:rPr>
                      <m:t>and</m:t>
                    </m:r>
                    <m:r>
                      <m:rPr>
                        <m:nor/>
                      </m:rPr>
                      <a:rPr lang="en-US" sz="2400" b="0" i="0" smtClean="0">
                        <a:solidFill>
                          <a:srgbClr val="000000"/>
                        </a:solidFill>
                        <a:latin typeface="Cambria Math" panose="02040503050406030204" pitchFamily="18" charset="0"/>
                      </a:rPr>
                      <m:t>    </m:t>
                    </m:r>
                    <m:r>
                      <m:rPr>
                        <m:nor/>
                      </m:rPr>
                      <a:rPr lang="en-IN" sz="2400" i="0">
                        <a:solidFill>
                          <a:srgbClr val="000000"/>
                        </a:solidFill>
                        <a:latin typeface="Cambria Math" panose="02040503050406030204" pitchFamily="18" charset="0"/>
                      </a:rPr>
                      <m:t> </m:t>
                    </m:r>
                    <m:r>
                      <m:rPr>
                        <m:nor/>
                      </m:rPr>
                      <a:rPr lang="en-US" sz="2400" b="0" i="0" smtClean="0">
                        <a:solidFill>
                          <a:srgbClr val="000000"/>
                        </a:solidFill>
                        <a:latin typeface="Cambria Math" panose="02040503050406030204" pitchFamily="18" charset="0"/>
                      </a:rPr>
                      <m:t>       </m:t>
                    </m:r>
                    <m:r>
                      <m:rPr>
                        <m:nor/>
                      </m:rPr>
                      <a:rPr lang="en-IN" sz="2400" i="0">
                        <a:solidFill>
                          <a:srgbClr val="000000"/>
                        </a:solidFill>
                        <a:latin typeface="Cambria Math" panose="02040503050406030204" pitchFamily="18" charset="0"/>
                      </a:rPr>
                      <m:t> </m:t>
                    </m:r>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𝐽</m:t>
                        </m:r>
                      </m:e>
                      <m:sub>
                        <m:r>
                          <a:rPr lang="en-IN" sz="2400" i="1">
                            <a:solidFill>
                              <a:srgbClr val="000000"/>
                            </a:solidFill>
                            <a:latin typeface="Cambria Math" panose="02040503050406030204" pitchFamily="18" charset="0"/>
                          </a:rPr>
                          <m:t>𝑛</m:t>
                        </m:r>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𝑑𝑟𝑖𝑓𝑡</m:t>
                        </m:r>
                      </m:sub>
                    </m:sSub>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𝑞𝑛</m:t>
                    </m:r>
                  </m:oMath>
                </a14:m>
                <a:r>
                  <a:rPr lang="en-IN" sz="2400" dirty="0">
                    <a:solidFill>
                      <a:srgbClr val="000000"/>
                    </a:solidFill>
                  </a:rPr>
                  <a:t> </a:t>
                </a:r>
                <a14:m>
                  <m:oMath xmlns:m="http://schemas.openxmlformats.org/officeDocument/2006/math">
                    <m:sSub>
                      <m:sSubPr>
                        <m:ctrlPr>
                          <a:rPr lang="en-IN"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𝑣</m:t>
                        </m:r>
                      </m:e>
                      <m:sub>
                        <m:r>
                          <a:rPr lang="en-US" sz="2400" b="0" i="1" smtClean="0">
                            <a:solidFill>
                              <a:srgbClr val="000000"/>
                            </a:solidFill>
                            <a:latin typeface="Cambria Math" panose="02040503050406030204" pitchFamily="18" charset="0"/>
                          </a:rPr>
                          <m:t>𝑒</m:t>
                        </m:r>
                      </m:sub>
                    </m:sSub>
                    <m:r>
                      <m:rPr>
                        <m:nor/>
                      </m:rPr>
                      <a:rPr lang="en-US" sz="2400">
                        <a:solidFill>
                          <a:srgbClr val="000000"/>
                        </a:solidFill>
                        <a:latin typeface="Cambria Math" panose="02040503050406030204" pitchFamily="18" charset="0"/>
                      </a:rPr>
                      <m:t> </m:t>
                    </m:r>
                  </m:oMath>
                </a14:m>
                <a:endParaRPr lang="en-US" sz="2400"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𝐽</m:t>
                          </m:r>
                        </m:e>
                        <m:sub>
                          <m:r>
                            <a:rPr lang="en-IN" sz="2400" i="1">
                              <a:solidFill>
                                <a:srgbClr val="000000"/>
                              </a:solidFill>
                              <a:latin typeface="Cambria Math" panose="02040503050406030204" pitchFamily="18" charset="0"/>
                            </a:rPr>
                            <m:t>𝑝</m:t>
                          </m:r>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𝑑𝑟𝑖𝑓𝑡</m:t>
                          </m:r>
                        </m:sub>
                      </m:sSub>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𝑞𝑝</m:t>
                      </m:r>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𝜇</m:t>
                          </m:r>
                        </m:e>
                        <m:sub>
                          <m:r>
                            <a:rPr lang="en-IN" sz="2400" i="1">
                              <a:solidFill>
                                <a:srgbClr val="000000"/>
                              </a:solidFill>
                              <a:latin typeface="Cambria Math" panose="02040503050406030204" pitchFamily="18" charset="0"/>
                            </a:rPr>
                            <m:t>𝑝</m:t>
                          </m:r>
                        </m:sub>
                      </m:sSub>
                      <m:r>
                        <a:rPr lang="en-IN" sz="2400" i="1">
                          <a:solidFill>
                            <a:srgbClr val="000000"/>
                          </a:solidFill>
                          <a:latin typeface="Cambria Math" panose="02040503050406030204" pitchFamily="18" charset="0"/>
                        </a:rPr>
                        <m:t>𝐸</m:t>
                      </m:r>
                      <m:r>
                        <m:rPr>
                          <m:nor/>
                        </m:rPr>
                        <a:rPr lang="en-US" sz="2400" b="0" i="0" smtClean="0">
                          <a:solidFill>
                            <a:srgbClr val="000000"/>
                          </a:solidFill>
                          <a:latin typeface="Cambria Math" panose="02040503050406030204" pitchFamily="18" charset="0"/>
                        </a:rPr>
                        <m:t>        </m:t>
                      </m:r>
                      <m:r>
                        <m:rPr>
                          <m:nor/>
                        </m:rPr>
                        <a:rPr lang="en-US" sz="2400" b="0" i="0" smtClean="0">
                          <a:solidFill>
                            <a:srgbClr val="000000"/>
                          </a:solidFill>
                          <a:latin typeface="Cambria Math" panose="02040503050406030204" pitchFamily="18" charset="0"/>
                        </a:rPr>
                        <m:t>and</m:t>
                      </m:r>
                      <m:r>
                        <m:rPr>
                          <m:nor/>
                        </m:rPr>
                        <a:rPr lang="en-US" sz="2400" b="0" i="0" smtClean="0">
                          <a:solidFill>
                            <a:srgbClr val="000000"/>
                          </a:solidFill>
                          <a:latin typeface="Cambria Math" panose="02040503050406030204" pitchFamily="18" charset="0"/>
                        </a:rPr>
                        <m:t>    </m:t>
                      </m:r>
                      <m:r>
                        <m:rPr>
                          <m:nor/>
                        </m:rPr>
                        <a:rPr lang="en-IN" sz="2400" i="0">
                          <a:solidFill>
                            <a:srgbClr val="000000"/>
                          </a:solidFill>
                          <a:latin typeface="Cambria Math" panose="02040503050406030204" pitchFamily="18" charset="0"/>
                        </a:rPr>
                        <m:t>        </m:t>
                      </m:r>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𝐽</m:t>
                          </m:r>
                        </m:e>
                        <m:sub>
                          <m:r>
                            <a:rPr lang="en-IN" sz="2400" i="1">
                              <a:solidFill>
                                <a:srgbClr val="000000"/>
                              </a:solidFill>
                              <a:latin typeface="Cambria Math" panose="02040503050406030204" pitchFamily="18" charset="0"/>
                            </a:rPr>
                            <m:t>𝑛</m:t>
                          </m:r>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𝑑𝑟𝑖𝑓𝑡</m:t>
                          </m:r>
                        </m:sub>
                      </m:sSub>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𝑞𝑛</m:t>
                      </m:r>
                      <m:r>
                        <a:rPr lang="en-IN" sz="2400" i="1">
                          <a:solidFill>
                            <a:srgbClr val="000000"/>
                          </a:solidFill>
                          <a:latin typeface="Cambria Math" panose="02040503050406030204" pitchFamily="18" charset="0"/>
                        </a:rPr>
                        <m:t>(−</m:t>
                      </m:r>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𝜇</m:t>
                          </m:r>
                        </m:e>
                        <m:sub>
                          <m:r>
                            <a:rPr lang="en-IN" sz="2400" i="1">
                              <a:solidFill>
                                <a:srgbClr val="000000"/>
                              </a:solidFill>
                              <a:latin typeface="Cambria Math" panose="02040503050406030204" pitchFamily="18" charset="0"/>
                            </a:rPr>
                            <m:t>𝑛</m:t>
                          </m:r>
                        </m:sub>
                      </m:sSub>
                      <m:r>
                        <a:rPr lang="en-IN" sz="2400" i="1">
                          <a:solidFill>
                            <a:srgbClr val="000000"/>
                          </a:solidFill>
                          <a:latin typeface="Cambria Math" panose="02040503050406030204" pitchFamily="18" charset="0"/>
                        </a:rPr>
                        <m:t>𝐸</m:t>
                      </m:r>
                      <m:r>
                        <a:rPr lang="en-IN" sz="2400" i="1">
                          <a:solidFill>
                            <a:srgbClr val="000000"/>
                          </a:solidFill>
                          <a:latin typeface="Cambria Math" panose="02040503050406030204" pitchFamily="18" charset="0"/>
                        </a:rPr>
                        <m:t>)</m:t>
                      </m:r>
                    </m:oMath>
                    <m:oMath xmlns:m="http://schemas.openxmlformats.org/officeDocument/2006/math">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𝐽</m:t>
                          </m:r>
                        </m:e>
                        <m:sub>
                          <m:r>
                            <a:rPr lang="en-IN" sz="2400" i="1">
                              <a:solidFill>
                                <a:srgbClr val="000000"/>
                              </a:solidFill>
                              <a:latin typeface="Cambria Math" panose="02040503050406030204" pitchFamily="18" charset="0"/>
                            </a:rPr>
                            <m:t>𝑡𝑜𝑡</m:t>
                          </m:r>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𝑑𝑟𝑖𝑓𝑡</m:t>
                          </m:r>
                        </m:sub>
                      </m:sSub>
                      <m:r>
                        <a:rPr lang="en-IN" sz="2400" i="1">
                          <a:solidFill>
                            <a:srgbClr val="000000"/>
                          </a:solidFill>
                          <a:latin typeface="Cambria Math" panose="02040503050406030204" pitchFamily="18" charset="0"/>
                        </a:rPr>
                        <m:t>=</m:t>
                      </m:r>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𝐽</m:t>
                          </m:r>
                        </m:e>
                        <m:sub>
                          <m:r>
                            <a:rPr lang="en-IN" sz="2400" i="1">
                              <a:solidFill>
                                <a:srgbClr val="000000"/>
                              </a:solidFill>
                              <a:latin typeface="Cambria Math" panose="02040503050406030204" pitchFamily="18" charset="0"/>
                            </a:rPr>
                            <m:t>𝑝</m:t>
                          </m:r>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𝑑𝑟𝑖𝑓𝑡</m:t>
                          </m:r>
                        </m:sub>
                      </m:sSub>
                      <m:r>
                        <a:rPr lang="en-IN" sz="2400" i="1">
                          <a:solidFill>
                            <a:srgbClr val="000000"/>
                          </a:solidFill>
                          <a:latin typeface="Cambria Math" panose="02040503050406030204" pitchFamily="18" charset="0"/>
                        </a:rPr>
                        <m:t>+</m:t>
                      </m:r>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𝐽</m:t>
                          </m:r>
                        </m:e>
                        <m:sub>
                          <m:r>
                            <a:rPr lang="en-IN" sz="2400" i="1">
                              <a:solidFill>
                                <a:srgbClr val="000000"/>
                              </a:solidFill>
                              <a:latin typeface="Cambria Math" panose="02040503050406030204" pitchFamily="18" charset="0"/>
                            </a:rPr>
                            <m:t>𝑛</m:t>
                          </m:r>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𝑑𝑟𝑖𝑓𝑡</m:t>
                          </m:r>
                        </m:sub>
                      </m:sSub>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𝑞𝑝</m:t>
                      </m:r>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𝜇</m:t>
                          </m:r>
                        </m:e>
                        <m:sub>
                          <m:r>
                            <a:rPr lang="en-IN" sz="2400" i="1">
                              <a:solidFill>
                                <a:srgbClr val="000000"/>
                              </a:solidFill>
                              <a:latin typeface="Cambria Math" panose="02040503050406030204" pitchFamily="18" charset="0"/>
                            </a:rPr>
                            <m:t>𝑝</m:t>
                          </m:r>
                        </m:sub>
                      </m:sSub>
                      <m:r>
                        <a:rPr lang="en-IN" sz="2400" i="1">
                          <a:solidFill>
                            <a:srgbClr val="000000"/>
                          </a:solidFill>
                          <a:latin typeface="Cambria Math" panose="02040503050406030204" pitchFamily="18" charset="0"/>
                        </a:rPr>
                        <m:t>𝐸</m:t>
                      </m:r>
                      <m:r>
                        <a:rPr lang="en-IN" sz="2400" i="0">
                          <a:solidFill>
                            <a:srgbClr val="000000"/>
                          </a:solidFill>
                          <a:latin typeface="Cambria Math" panose="02040503050406030204" pitchFamily="18" charset="0"/>
                        </a:rPr>
                        <m:t> </m:t>
                      </m:r>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𝑞𝑛</m:t>
                      </m:r>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𝜇</m:t>
                          </m:r>
                        </m:e>
                        <m:sub>
                          <m:r>
                            <a:rPr lang="en-IN" sz="2400" i="1">
                              <a:solidFill>
                                <a:srgbClr val="000000"/>
                              </a:solidFill>
                              <a:latin typeface="Cambria Math" panose="02040503050406030204" pitchFamily="18" charset="0"/>
                            </a:rPr>
                            <m:t>𝑛</m:t>
                          </m:r>
                        </m:sub>
                      </m:sSub>
                      <m:r>
                        <a:rPr lang="en-IN" sz="2400" i="1">
                          <a:solidFill>
                            <a:srgbClr val="000000"/>
                          </a:solidFill>
                          <a:latin typeface="Cambria Math" panose="02040503050406030204" pitchFamily="18" charset="0"/>
                        </a:rPr>
                        <m:t>𝐸</m:t>
                      </m:r>
                    </m:oMath>
                    <m:oMath xmlns:m="http://schemas.openxmlformats.org/officeDocument/2006/math">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𝐽</m:t>
                          </m:r>
                        </m:e>
                        <m:sub>
                          <m:r>
                            <a:rPr lang="en-IN" sz="2400" i="1">
                              <a:solidFill>
                                <a:srgbClr val="000000"/>
                              </a:solidFill>
                              <a:latin typeface="Cambria Math" panose="02040503050406030204" pitchFamily="18" charset="0"/>
                            </a:rPr>
                            <m:t>𝑡𝑜𝑡</m:t>
                          </m:r>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𝑑𝑟𝑖𝑓𝑡</m:t>
                          </m:r>
                        </m:sub>
                      </m:sSub>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𝑞</m:t>
                      </m:r>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𝑝</m:t>
                      </m:r>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𝜇</m:t>
                          </m:r>
                        </m:e>
                        <m:sub>
                          <m:r>
                            <a:rPr lang="en-IN" sz="2400" i="1">
                              <a:solidFill>
                                <a:srgbClr val="000000"/>
                              </a:solidFill>
                              <a:latin typeface="Cambria Math" panose="02040503050406030204" pitchFamily="18" charset="0"/>
                            </a:rPr>
                            <m:t>𝑝</m:t>
                          </m:r>
                        </m:sub>
                      </m:sSub>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𝑛</m:t>
                      </m:r>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𝜇</m:t>
                          </m:r>
                        </m:e>
                        <m:sub>
                          <m:r>
                            <a:rPr lang="en-IN" sz="2400" i="1">
                              <a:solidFill>
                                <a:srgbClr val="000000"/>
                              </a:solidFill>
                              <a:latin typeface="Cambria Math" panose="02040503050406030204" pitchFamily="18" charset="0"/>
                            </a:rPr>
                            <m:t>𝑛</m:t>
                          </m:r>
                        </m:sub>
                      </m:sSub>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𝐸</m:t>
                      </m:r>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𝜎</m:t>
                      </m:r>
                      <m:r>
                        <a:rPr lang="en-IN" sz="2400" i="1">
                          <a:solidFill>
                            <a:srgbClr val="000000"/>
                          </a:solidFill>
                          <a:latin typeface="Cambria Math" panose="02040503050406030204" pitchFamily="18" charset="0"/>
                        </a:rPr>
                        <m:t>𝐸</m:t>
                      </m:r>
                    </m:oMath>
                  </m:oMathPara>
                </a14:m>
                <a:endParaRPr lang="en-IN" sz="2400" dirty="0"/>
              </a:p>
            </p:txBody>
          </p:sp>
        </mc:Choice>
        <mc:Fallback xmlns="">
          <p:sp>
            <p:nvSpPr>
              <p:cNvPr id="5122" name="Object 2">
                <a:extLst>
                  <a:ext uri="{FF2B5EF4-FFF2-40B4-BE49-F238E27FC236}">
                    <a16:creationId xmlns:a16="http://schemas.microsoft.com/office/drawing/2014/main" id="{84C0EC25-7C0E-4E42-BF7A-5AE2EC72AD7D}"/>
                  </a:ext>
                </a:extLst>
              </p:cNvPr>
              <p:cNvSpPr txBox="1">
                <a:spLocks noRot="1" noChangeAspect="1" noMove="1" noResize="1" noEditPoints="1" noAdjustHandles="1" noChangeArrowheads="1" noChangeShapeType="1" noTextEdit="1"/>
              </p:cNvSpPr>
              <p:nvPr/>
            </p:nvSpPr>
            <p:spPr bwMode="auto">
              <a:xfrm>
                <a:off x="2498725" y="2030413"/>
                <a:ext cx="7194550" cy="2084387"/>
              </a:xfrm>
              <a:prstGeom prst="rect">
                <a:avLst/>
              </a:prstGeom>
              <a:blipFill>
                <a:blip r:embed="rId2"/>
                <a:stretch>
                  <a:fillRect l="-593"/>
                </a:stretch>
              </a:blipFill>
              <a:ln>
                <a:noFill/>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23" name="Object 8">
                <a:extLst>
                  <a:ext uri="{FF2B5EF4-FFF2-40B4-BE49-F238E27FC236}">
                    <a16:creationId xmlns:a16="http://schemas.microsoft.com/office/drawing/2014/main" id="{19EF627E-2799-4483-BDD0-45D98957BD21}"/>
                  </a:ext>
                </a:extLst>
              </p:cNvPr>
              <p:cNvSpPr txBox="1"/>
              <p:nvPr/>
            </p:nvSpPr>
            <p:spPr bwMode="auto">
              <a:xfrm>
                <a:off x="6502400" y="4199732"/>
                <a:ext cx="2438400" cy="557212"/>
              </a:xfrm>
              <a:prstGeom prst="rect">
                <a:avLst/>
              </a:prstGeom>
              <a:noFill/>
              <a:ln w="28575">
                <a:solidFill>
                  <a:srgbClr val="000000"/>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𝜎</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𝑞𝑝</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𝜇</m:t>
                          </m:r>
                        </m:e>
                        <m:sub>
                          <m:r>
                            <a:rPr lang="en-IN" i="1">
                              <a:solidFill>
                                <a:srgbClr val="000000"/>
                              </a:solidFill>
                              <a:latin typeface="Cambria Math" panose="02040503050406030204" pitchFamily="18" charset="0"/>
                            </a:rPr>
                            <m:t>𝑝</m:t>
                          </m:r>
                        </m:sub>
                      </m:sSub>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𝑞𝑛</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𝜇</m:t>
                          </m:r>
                        </m:e>
                        <m:sub>
                          <m:r>
                            <a:rPr lang="en-IN" i="1">
                              <a:solidFill>
                                <a:srgbClr val="000000"/>
                              </a:solidFill>
                              <a:latin typeface="Cambria Math" panose="02040503050406030204" pitchFamily="18" charset="0"/>
                            </a:rPr>
                            <m:t>𝑛</m:t>
                          </m:r>
                        </m:sub>
                      </m:sSub>
                    </m:oMath>
                  </m:oMathPara>
                </a14:m>
                <a:endParaRPr lang="en-IN" dirty="0"/>
              </a:p>
            </p:txBody>
          </p:sp>
        </mc:Choice>
        <mc:Fallback xmlns="">
          <p:sp>
            <p:nvSpPr>
              <p:cNvPr id="5123" name="Object 8">
                <a:extLst>
                  <a:ext uri="{FF2B5EF4-FFF2-40B4-BE49-F238E27FC236}">
                    <a16:creationId xmlns:a16="http://schemas.microsoft.com/office/drawing/2014/main" id="{19EF627E-2799-4483-BDD0-45D98957BD21}"/>
                  </a:ext>
                </a:extLst>
              </p:cNvPr>
              <p:cNvSpPr txBox="1">
                <a:spLocks noRot="1" noChangeAspect="1" noMove="1" noResize="1" noEditPoints="1" noAdjustHandles="1" noChangeArrowheads="1" noChangeShapeType="1" noTextEdit="1"/>
              </p:cNvSpPr>
              <p:nvPr/>
            </p:nvSpPr>
            <p:spPr bwMode="auto">
              <a:xfrm>
                <a:off x="6502400" y="4199732"/>
                <a:ext cx="2438400" cy="557212"/>
              </a:xfrm>
              <a:prstGeom prst="rect">
                <a:avLst/>
              </a:prstGeom>
              <a:blipFill>
                <a:blip r:embed="rId3"/>
                <a:stretch>
                  <a:fillRect/>
                </a:stretch>
              </a:blipFill>
              <a:ln w="28575">
                <a:solidFill>
                  <a:srgbClr val="000000"/>
                </a:solidFill>
                <a:miter lim="800000"/>
                <a:headEnd/>
                <a:tailEnd/>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24" name="Object 9">
                <a:extLst>
                  <a:ext uri="{FF2B5EF4-FFF2-40B4-BE49-F238E27FC236}">
                    <a16:creationId xmlns:a16="http://schemas.microsoft.com/office/drawing/2014/main" id="{063EE1AC-4AD3-48C8-B500-2A736E83C7E1}"/>
                  </a:ext>
                </a:extLst>
              </p:cNvPr>
              <p:cNvSpPr txBox="1"/>
              <p:nvPr/>
            </p:nvSpPr>
            <p:spPr bwMode="auto">
              <a:xfrm>
                <a:off x="7686676" y="5111750"/>
                <a:ext cx="1000125" cy="90805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𝜌</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1</m:t>
                          </m:r>
                        </m:num>
                        <m:den>
                          <m:r>
                            <a:rPr lang="en-IN" i="1">
                              <a:solidFill>
                                <a:srgbClr val="000000"/>
                              </a:solidFill>
                              <a:latin typeface="Cambria Math" panose="02040503050406030204" pitchFamily="18" charset="0"/>
                            </a:rPr>
                            <m:t>𝜎</m:t>
                          </m:r>
                        </m:den>
                      </m:f>
                    </m:oMath>
                  </m:oMathPara>
                </a14:m>
                <a:endParaRPr lang="en-IN" dirty="0"/>
              </a:p>
            </p:txBody>
          </p:sp>
        </mc:Choice>
        <mc:Fallback xmlns="">
          <p:sp>
            <p:nvSpPr>
              <p:cNvPr id="5124" name="Object 9">
                <a:extLst>
                  <a:ext uri="{FF2B5EF4-FFF2-40B4-BE49-F238E27FC236}">
                    <a16:creationId xmlns:a16="http://schemas.microsoft.com/office/drawing/2014/main" id="{063EE1AC-4AD3-48C8-B500-2A736E83C7E1}"/>
                  </a:ext>
                </a:extLst>
              </p:cNvPr>
              <p:cNvSpPr txBox="1">
                <a:spLocks noRot="1" noChangeAspect="1" noMove="1" noResize="1" noEditPoints="1" noAdjustHandles="1" noChangeArrowheads="1" noChangeShapeType="1" noTextEdit="1"/>
              </p:cNvSpPr>
              <p:nvPr/>
            </p:nvSpPr>
            <p:spPr bwMode="auto">
              <a:xfrm>
                <a:off x="7686676" y="5111750"/>
                <a:ext cx="1000125" cy="908050"/>
              </a:xfrm>
              <a:prstGeom prst="rect">
                <a:avLst/>
              </a:prstGeom>
              <a:blipFill>
                <a:blip r:embed="rId4"/>
                <a:stretch>
                  <a:fillRect/>
                </a:stretch>
              </a:blipFill>
              <a:ln>
                <a:noFill/>
              </a:ln>
              <a:effectLst/>
            </p:spPr>
            <p:txBody>
              <a:bodyPr/>
              <a:lstStyle/>
              <a:p>
                <a:r>
                  <a:rPr lang="en-IN">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283021AE-76CD-4D1E-8A8C-927E870B7FD7}"/>
              </a:ext>
            </a:extLst>
          </p:cNvPr>
          <p:cNvSpPr>
            <a:spLocks noGrp="1" noChangeArrowheads="1"/>
          </p:cNvSpPr>
          <p:nvPr>
            <p:ph type="title"/>
          </p:nvPr>
        </p:nvSpPr>
        <p:spPr>
          <a:xfrm>
            <a:off x="1881188" y="214313"/>
            <a:ext cx="7772400" cy="703262"/>
          </a:xfrm>
        </p:spPr>
        <p:txBody>
          <a:bodyPr/>
          <a:lstStyle/>
          <a:p>
            <a:pPr eaLnBrk="1" hangingPunct="1"/>
            <a:r>
              <a:rPr lang="en-US" altLang="en-US">
                <a:cs typeface="Tahoma" panose="020B0604030504040204" pitchFamily="34" charset="0"/>
              </a:rPr>
              <a:t>Carrier Diffusion</a:t>
            </a:r>
          </a:p>
        </p:txBody>
      </p:sp>
      <p:sp>
        <p:nvSpPr>
          <p:cNvPr id="6148" name="Rectangle 3">
            <a:extLst>
              <a:ext uri="{FF2B5EF4-FFF2-40B4-BE49-F238E27FC236}">
                <a16:creationId xmlns:a16="http://schemas.microsoft.com/office/drawing/2014/main" id="{3187E527-5C01-4BDB-A570-241A96492B9D}"/>
              </a:ext>
            </a:extLst>
          </p:cNvPr>
          <p:cNvSpPr>
            <a:spLocks noGrp="1" noChangeArrowheads="1"/>
          </p:cNvSpPr>
          <p:nvPr>
            <p:ph idx="1"/>
          </p:nvPr>
        </p:nvSpPr>
        <p:spPr>
          <a:xfrm>
            <a:off x="1666875" y="785813"/>
            <a:ext cx="8229600" cy="4830762"/>
          </a:xfrm>
        </p:spPr>
        <p:txBody>
          <a:bodyPr/>
          <a:lstStyle/>
          <a:p>
            <a:pPr eaLnBrk="1" hangingPunct="1">
              <a:lnSpc>
                <a:spcPct val="90000"/>
              </a:lnSpc>
            </a:pPr>
            <a:r>
              <a:rPr lang="en-US" altLang="en-US">
                <a:cs typeface="Times New Roman" panose="02020603050405020304" pitchFamily="18" charset="0"/>
              </a:rPr>
              <a:t>Due to thermally induced random motion, mobile particles tend to move from a region of high concentration to a region of low concentration.  </a:t>
            </a:r>
          </a:p>
          <a:p>
            <a:pPr lvl="1" eaLnBrk="1" hangingPunct="1">
              <a:lnSpc>
                <a:spcPct val="90000"/>
              </a:lnSpc>
            </a:pPr>
            <a:r>
              <a:rPr lang="en-US" altLang="en-US">
                <a:cs typeface="Times New Roman" panose="02020603050405020304" pitchFamily="18" charset="0"/>
              </a:rPr>
              <a:t>Analogy: ink droplet in water </a:t>
            </a:r>
          </a:p>
          <a:p>
            <a:pPr eaLnBrk="1" hangingPunct="1"/>
            <a:r>
              <a:rPr lang="en-US" altLang="en-US">
                <a:cs typeface="Times New Roman" panose="02020603050405020304" pitchFamily="18" charset="0"/>
              </a:rPr>
              <a:t>Current flow due to mobile charge diffusion is proportional to the carrier </a:t>
            </a:r>
            <a:r>
              <a:rPr lang="en-US" altLang="en-US" u="sng">
                <a:cs typeface="Times New Roman" panose="02020603050405020304" pitchFamily="18" charset="0"/>
              </a:rPr>
              <a:t>concentration gradient</a:t>
            </a:r>
            <a:r>
              <a:rPr lang="en-US" altLang="en-US">
                <a:cs typeface="Times New Roman" panose="02020603050405020304" pitchFamily="18" charset="0"/>
              </a:rPr>
              <a:t>.</a:t>
            </a:r>
          </a:p>
          <a:p>
            <a:pPr lvl="1" eaLnBrk="1" hangingPunct="1"/>
            <a:r>
              <a:rPr lang="en-US" altLang="en-US">
                <a:cs typeface="Times New Roman" panose="02020603050405020304" pitchFamily="18" charset="0"/>
              </a:rPr>
              <a:t>The proportionality constant is the </a:t>
            </a:r>
            <a:r>
              <a:rPr lang="en-US" altLang="en-US" b="1" i="1">
                <a:cs typeface="Times New Roman" panose="02020603050405020304" pitchFamily="18" charset="0"/>
              </a:rPr>
              <a:t>diffusion constant</a:t>
            </a:r>
            <a:r>
              <a:rPr lang="en-US" altLang="en-US">
                <a:cs typeface="Times New Roman" panose="02020603050405020304" pitchFamily="18" charset="0"/>
              </a:rPr>
              <a:t>.</a:t>
            </a:r>
          </a:p>
          <a:p>
            <a:pPr eaLnBrk="1" hangingPunct="1">
              <a:lnSpc>
                <a:spcPct val="90000"/>
              </a:lnSpc>
            </a:pPr>
            <a:endParaRPr lang="en-US" altLang="en-US">
              <a:cs typeface="Times New Roman" panose="02020603050405020304" pitchFamily="18" charset="0"/>
            </a:endParaRPr>
          </a:p>
        </p:txBody>
      </p:sp>
      <p:pic>
        <p:nvPicPr>
          <p:cNvPr id="6149" name="Picture 7">
            <a:extLst>
              <a:ext uri="{FF2B5EF4-FFF2-40B4-BE49-F238E27FC236}">
                <a16:creationId xmlns:a16="http://schemas.microsoft.com/office/drawing/2014/main" id="{C73EB55A-EA57-4ECD-95B5-EE207B749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439" y="3906839"/>
            <a:ext cx="4454525" cy="137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146" name="Object 3">
                <a:extLst>
                  <a:ext uri="{FF2B5EF4-FFF2-40B4-BE49-F238E27FC236}">
                    <a16:creationId xmlns:a16="http://schemas.microsoft.com/office/drawing/2014/main" id="{4A6A665F-B605-45C8-A064-04703F9291BF}"/>
                  </a:ext>
                </a:extLst>
              </p:cNvPr>
              <p:cNvSpPr txBox="1"/>
              <p:nvPr/>
            </p:nvSpPr>
            <p:spPr bwMode="auto">
              <a:xfrm>
                <a:off x="7869238" y="3429000"/>
                <a:ext cx="2227262" cy="95885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𝑝</m:t>
                          </m:r>
                        </m:sub>
                      </m:sSub>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𝑞</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𝐷</m:t>
                          </m:r>
                        </m:e>
                        <m:sub>
                          <m:r>
                            <a:rPr lang="en-IN" i="1">
                              <a:solidFill>
                                <a:srgbClr val="000000"/>
                              </a:solidFill>
                              <a:latin typeface="Cambria Math" panose="02040503050406030204" pitchFamily="18" charset="0"/>
                            </a:rPr>
                            <m:t>𝑝</m:t>
                          </m:r>
                        </m:sub>
                      </m:sSub>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𝑑𝑝</m:t>
                          </m:r>
                        </m:num>
                        <m:den>
                          <m:r>
                            <a:rPr lang="en-IN" i="1">
                              <a:solidFill>
                                <a:srgbClr val="000000"/>
                              </a:solidFill>
                              <a:latin typeface="Cambria Math" panose="02040503050406030204" pitchFamily="18" charset="0"/>
                            </a:rPr>
                            <m:t>𝑑𝑥</m:t>
                          </m:r>
                        </m:den>
                      </m:f>
                    </m:oMath>
                  </m:oMathPara>
                </a14:m>
                <a:endParaRPr lang="en-IN"/>
              </a:p>
            </p:txBody>
          </p:sp>
        </mc:Choice>
        <mc:Fallback xmlns="">
          <p:sp>
            <p:nvSpPr>
              <p:cNvPr id="6146" name="Object 3">
                <a:extLst>
                  <a:ext uri="{FF2B5EF4-FFF2-40B4-BE49-F238E27FC236}">
                    <a16:creationId xmlns:a16="http://schemas.microsoft.com/office/drawing/2014/main" id="{4A6A665F-B605-45C8-A064-04703F9291BF}"/>
                  </a:ext>
                </a:extLst>
              </p:cNvPr>
              <p:cNvSpPr txBox="1">
                <a:spLocks noRot="1" noChangeAspect="1" noMove="1" noResize="1" noEditPoints="1" noAdjustHandles="1" noChangeArrowheads="1" noChangeShapeType="1" noTextEdit="1"/>
              </p:cNvSpPr>
              <p:nvPr/>
            </p:nvSpPr>
            <p:spPr bwMode="auto">
              <a:xfrm>
                <a:off x="7869238" y="3429000"/>
                <a:ext cx="2227262" cy="958850"/>
              </a:xfrm>
              <a:prstGeom prst="rect">
                <a:avLst/>
              </a:prstGeom>
              <a:blipFill>
                <a:blip r:embed="rId3"/>
                <a:stretch>
                  <a:fillRect/>
                </a:stretch>
              </a:blipFill>
              <a:ln>
                <a:noFill/>
              </a:ln>
              <a:effectLst/>
            </p:spPr>
            <p:txBody>
              <a:bodyPr/>
              <a:lstStyle/>
              <a:p>
                <a:r>
                  <a:rPr lang="en-IN">
                    <a:noFill/>
                  </a:rPr>
                  <a:t> </a:t>
                </a:r>
              </a:p>
            </p:txBody>
          </p:sp>
        </mc:Fallback>
      </mc:AlternateContent>
      <p:sp>
        <p:nvSpPr>
          <p:cNvPr id="6150" name="TextBox 7">
            <a:extLst>
              <a:ext uri="{FF2B5EF4-FFF2-40B4-BE49-F238E27FC236}">
                <a16:creationId xmlns:a16="http://schemas.microsoft.com/office/drawing/2014/main" id="{8D8E9E78-D430-4D4F-9AAF-765B5E8C9EF5}"/>
              </a:ext>
            </a:extLst>
          </p:cNvPr>
          <p:cNvSpPr txBox="1">
            <a:spLocks noChangeArrowheads="1"/>
          </p:cNvSpPr>
          <p:nvPr/>
        </p:nvSpPr>
        <p:spPr bwMode="auto">
          <a:xfrm>
            <a:off x="6553200" y="4278123"/>
            <a:ext cx="3886200" cy="24193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a:solidFill>
                  <a:schemeClr val="tx1"/>
                </a:solidFill>
                <a:latin typeface="Tahoma" panose="020B0604030504040204" pitchFamily="34" charset="0"/>
                <a:cs typeface="Times New Roman" panose="02020603050405020304" pitchFamily="18" charset="0"/>
              </a:defRPr>
            </a:lvl1pPr>
            <a:lvl2pPr marL="742950" indent="-285750" eaLnBrk="0" hangingPunct="0">
              <a:defRPr sz="2800">
                <a:solidFill>
                  <a:schemeClr val="tx1"/>
                </a:solidFill>
                <a:latin typeface="Tahoma" panose="020B0604030504040204" pitchFamily="34" charset="0"/>
                <a:cs typeface="Times New Roman" panose="02020603050405020304" pitchFamily="18" charset="0"/>
              </a:defRPr>
            </a:lvl2pPr>
            <a:lvl3pPr marL="1143000" indent="-228600" eaLnBrk="0" hangingPunct="0">
              <a:defRPr sz="2800">
                <a:solidFill>
                  <a:schemeClr val="tx1"/>
                </a:solidFill>
                <a:latin typeface="Tahoma" panose="020B0604030504040204" pitchFamily="34" charset="0"/>
                <a:cs typeface="Times New Roman" panose="02020603050405020304" pitchFamily="18" charset="0"/>
              </a:defRPr>
            </a:lvl3pPr>
            <a:lvl4pPr marL="1600200" indent="-228600" eaLnBrk="0" hangingPunct="0">
              <a:defRPr sz="2800">
                <a:solidFill>
                  <a:schemeClr val="tx1"/>
                </a:solidFill>
                <a:latin typeface="Tahoma" panose="020B0604030504040204" pitchFamily="34" charset="0"/>
                <a:cs typeface="Times New Roman" panose="02020603050405020304" pitchFamily="18" charset="0"/>
              </a:defRPr>
            </a:lvl4pPr>
            <a:lvl5pPr marL="2057400" indent="-228600" eaLnBrk="0" hangingPunct="0">
              <a:defRPr sz="2800">
                <a:solidFill>
                  <a:schemeClr val="tx1"/>
                </a:solidFill>
                <a:latin typeface="Tahoma" panose="020B0604030504040204" pitchFamily="34" charset="0"/>
                <a:cs typeface="Times New Roman" panose="02020603050405020304" pitchFamily="18" charset="0"/>
              </a:defRPr>
            </a:lvl5pPr>
            <a:lvl6pPr marL="25146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6pPr>
            <a:lvl7pPr marL="29718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7pPr>
            <a:lvl8pPr marL="34290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8pPr>
            <a:lvl9pPr marL="3886200" indent="-228600" algn="just"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9pPr>
          </a:lstStyle>
          <a:p>
            <a:pPr algn="just" eaLnBrk="1" fontAlgn="base" hangingPunct="1">
              <a:spcBef>
                <a:spcPct val="20000"/>
              </a:spcBef>
              <a:spcAft>
                <a:spcPct val="0"/>
              </a:spcAft>
              <a:buClr>
                <a:srgbClr val="96A9A9"/>
              </a:buClr>
              <a:buSzPct val="60000"/>
              <a:buFont typeface="Wingdings" panose="05000000000000000000" pitchFamily="2" charset="2"/>
              <a:buChar char="n"/>
            </a:pPr>
            <a:r>
              <a:rPr lang="en-US" altLang="en-US" b="1" u="sng" dirty="0">
                <a:solidFill>
                  <a:prstClr val="black"/>
                </a:solidFill>
                <a:latin typeface="Calibri" panose="020F0502020204030204" pitchFamily="34" charset="0"/>
              </a:rPr>
              <a:t>Notation</a:t>
            </a:r>
            <a:r>
              <a:rPr lang="en-US" altLang="en-US" b="1" dirty="0">
                <a:solidFill>
                  <a:prstClr val="black"/>
                </a:solidFill>
                <a:latin typeface="Calibri" panose="020F0502020204030204" pitchFamily="34" charset="0"/>
              </a:rPr>
              <a:t>:</a:t>
            </a:r>
            <a:endParaRPr lang="en-US" altLang="en-US" i="1" dirty="0">
              <a:solidFill>
                <a:prstClr val="black"/>
              </a:solidFill>
              <a:latin typeface="Calibri" panose="020F0502020204030204" pitchFamily="34" charset="0"/>
            </a:endParaRPr>
          </a:p>
          <a:p>
            <a:pPr algn="just" eaLnBrk="1" fontAlgn="base" hangingPunct="1">
              <a:spcBef>
                <a:spcPct val="20000"/>
              </a:spcBef>
              <a:spcAft>
                <a:spcPct val="0"/>
              </a:spcAft>
              <a:buClr>
                <a:srgbClr val="96A9A9"/>
              </a:buClr>
              <a:buSzPct val="60000"/>
              <a:buFont typeface="Wingdings" panose="05000000000000000000" pitchFamily="2" charset="2"/>
              <a:buChar char="n"/>
            </a:pPr>
            <a:r>
              <a:rPr lang="en-US" altLang="en-US" i="1" dirty="0" err="1">
                <a:solidFill>
                  <a:prstClr val="black"/>
                </a:solidFill>
                <a:latin typeface="Calibri" panose="020F0502020204030204" pitchFamily="34" charset="0"/>
              </a:rPr>
              <a:t>D</a:t>
            </a:r>
            <a:r>
              <a:rPr lang="en-US" altLang="en-US" baseline="-25000" dirty="0" err="1">
                <a:solidFill>
                  <a:prstClr val="black"/>
                </a:solidFill>
                <a:latin typeface="Calibri" panose="020F0502020204030204" pitchFamily="34" charset="0"/>
              </a:rPr>
              <a:t>p</a:t>
            </a:r>
            <a:r>
              <a:rPr lang="en-US" altLang="en-US" dirty="0">
                <a:solidFill>
                  <a:prstClr val="black"/>
                </a:solidFill>
                <a:latin typeface="Calibri" panose="020F0502020204030204" pitchFamily="34" charset="0"/>
              </a:rPr>
              <a:t> </a:t>
            </a:r>
            <a:r>
              <a:rPr lang="en-US" altLang="en-US" dirty="0">
                <a:solidFill>
                  <a:prstClr val="black"/>
                </a:solidFill>
                <a:latin typeface="Calibri" panose="020F0502020204030204" pitchFamily="34" charset="0"/>
                <a:sym typeface="Symbol" panose="05050102010706020507" pitchFamily="18" charset="2"/>
              </a:rPr>
              <a:t></a:t>
            </a:r>
            <a:r>
              <a:rPr lang="en-US" altLang="en-US" dirty="0">
                <a:solidFill>
                  <a:prstClr val="black"/>
                </a:solidFill>
                <a:latin typeface="Calibri" panose="020F0502020204030204" pitchFamily="34" charset="0"/>
              </a:rPr>
              <a:t> hole diffusion constant (cm</a:t>
            </a:r>
            <a:r>
              <a:rPr lang="en-US" altLang="en-US" baseline="30000" dirty="0">
                <a:solidFill>
                  <a:prstClr val="black"/>
                </a:solidFill>
                <a:latin typeface="Calibri" panose="020F0502020204030204" pitchFamily="34" charset="0"/>
              </a:rPr>
              <a:t>2</a:t>
            </a:r>
            <a:r>
              <a:rPr lang="en-US" altLang="en-US" dirty="0">
                <a:solidFill>
                  <a:prstClr val="black"/>
                </a:solidFill>
                <a:latin typeface="Calibri" panose="020F0502020204030204" pitchFamily="34" charset="0"/>
              </a:rPr>
              <a:t>/s)</a:t>
            </a:r>
            <a:endParaRPr lang="en-US" altLang="en-US" i="1" dirty="0">
              <a:solidFill>
                <a:prstClr val="black"/>
              </a:solidFill>
              <a:latin typeface="Calibri" panose="020F0502020204030204" pitchFamily="34" charset="0"/>
            </a:endParaRPr>
          </a:p>
          <a:p>
            <a:pPr algn="just" eaLnBrk="1" fontAlgn="base" hangingPunct="1">
              <a:spcBef>
                <a:spcPct val="20000"/>
              </a:spcBef>
              <a:spcAft>
                <a:spcPct val="0"/>
              </a:spcAft>
              <a:buClr>
                <a:srgbClr val="96A9A9"/>
              </a:buClr>
              <a:buSzPct val="60000"/>
              <a:buFont typeface="Wingdings" panose="05000000000000000000" pitchFamily="2" charset="2"/>
              <a:buChar char="n"/>
            </a:pPr>
            <a:r>
              <a:rPr lang="en-US" altLang="en-US" i="1" dirty="0" err="1">
                <a:solidFill>
                  <a:prstClr val="black"/>
                </a:solidFill>
                <a:latin typeface="Calibri" panose="020F0502020204030204" pitchFamily="34" charset="0"/>
              </a:rPr>
              <a:t>D</a:t>
            </a:r>
            <a:r>
              <a:rPr lang="en-US" altLang="en-US" baseline="-25000" dirty="0" err="1">
                <a:solidFill>
                  <a:prstClr val="black"/>
                </a:solidFill>
                <a:latin typeface="Calibri" panose="020F0502020204030204" pitchFamily="34" charset="0"/>
              </a:rPr>
              <a:t>n</a:t>
            </a:r>
            <a:r>
              <a:rPr lang="en-US" altLang="en-US" dirty="0">
                <a:solidFill>
                  <a:prstClr val="black"/>
                </a:solidFill>
                <a:latin typeface="Calibri" panose="020F0502020204030204" pitchFamily="34" charset="0"/>
              </a:rPr>
              <a:t> </a:t>
            </a:r>
            <a:r>
              <a:rPr lang="en-US" altLang="en-US" dirty="0">
                <a:solidFill>
                  <a:prstClr val="black"/>
                </a:solidFill>
                <a:latin typeface="Calibri" panose="020F0502020204030204" pitchFamily="34" charset="0"/>
                <a:sym typeface="Symbol" panose="05050102010706020507" pitchFamily="18" charset="2"/>
              </a:rPr>
              <a:t></a:t>
            </a:r>
            <a:r>
              <a:rPr lang="en-US" altLang="en-US" dirty="0">
                <a:solidFill>
                  <a:prstClr val="black"/>
                </a:solidFill>
                <a:latin typeface="Calibri" panose="020F0502020204030204" pitchFamily="34" charset="0"/>
              </a:rPr>
              <a:t> electron diffusion constant (cm</a:t>
            </a:r>
            <a:r>
              <a:rPr lang="en-US" altLang="en-US" baseline="30000" dirty="0">
                <a:solidFill>
                  <a:prstClr val="black"/>
                </a:solidFill>
                <a:latin typeface="Calibri" panose="020F0502020204030204" pitchFamily="34" charset="0"/>
              </a:rPr>
              <a:t>2</a:t>
            </a:r>
            <a:r>
              <a:rPr lang="en-US" altLang="en-US" dirty="0">
                <a:solidFill>
                  <a:prstClr val="black"/>
                </a:solidFill>
                <a:latin typeface="Calibri" panose="020F0502020204030204" pitchFamily="34" charset="0"/>
              </a:rPr>
              <a:t>/s)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CEF7B5AA-7346-40ED-B073-4E2EEC1BF35E}"/>
              </a:ext>
            </a:extLst>
          </p:cNvPr>
          <p:cNvSpPr>
            <a:spLocks noGrp="1" noChangeArrowheads="1"/>
          </p:cNvSpPr>
          <p:nvPr>
            <p:ph type="title"/>
          </p:nvPr>
        </p:nvSpPr>
        <p:spPr>
          <a:xfrm>
            <a:off x="1881188" y="357188"/>
            <a:ext cx="7772400" cy="774700"/>
          </a:xfrm>
        </p:spPr>
        <p:txBody>
          <a:bodyPr/>
          <a:lstStyle/>
          <a:p>
            <a:pPr eaLnBrk="1" hangingPunct="1"/>
            <a:r>
              <a:rPr lang="en-US" altLang="en-US">
                <a:cs typeface="Tahoma" panose="020B0604030504040204" pitchFamily="34" charset="0"/>
              </a:rPr>
              <a:t>Diffusion Current</a:t>
            </a:r>
          </a:p>
        </p:txBody>
      </p:sp>
      <p:sp>
        <p:nvSpPr>
          <p:cNvPr id="7173" name="Rectangle 3">
            <a:extLst>
              <a:ext uri="{FF2B5EF4-FFF2-40B4-BE49-F238E27FC236}">
                <a16:creationId xmlns:a16="http://schemas.microsoft.com/office/drawing/2014/main" id="{14E5CC21-043C-4B78-91D3-04670DB09AFF}"/>
              </a:ext>
            </a:extLst>
          </p:cNvPr>
          <p:cNvSpPr>
            <a:spLocks noGrp="1" noChangeArrowheads="1"/>
          </p:cNvSpPr>
          <p:nvPr>
            <p:ph idx="1"/>
          </p:nvPr>
        </p:nvSpPr>
        <p:spPr/>
        <p:txBody>
          <a:bodyPr/>
          <a:lstStyle/>
          <a:p>
            <a:pPr eaLnBrk="1" hangingPunct="1"/>
            <a:r>
              <a:rPr lang="en-US" altLang="en-US">
                <a:cs typeface="Times New Roman" panose="02020603050405020304" pitchFamily="18" charset="0"/>
              </a:rPr>
              <a:t>Diffusion current within a semiconductor consists of hole and electron components:</a:t>
            </a:r>
          </a:p>
          <a:p>
            <a:pPr eaLnBrk="1" hangingPunct="1"/>
            <a:endParaRPr lang="en-US" altLang="en-US">
              <a:cs typeface="Times New Roman" panose="02020603050405020304" pitchFamily="18" charset="0"/>
            </a:endParaRPr>
          </a:p>
          <a:p>
            <a:pPr eaLnBrk="1" hangingPunct="1"/>
            <a:endParaRPr lang="en-US" altLang="en-US">
              <a:cs typeface="Times New Roman" panose="02020603050405020304" pitchFamily="18" charset="0"/>
            </a:endParaRPr>
          </a:p>
          <a:p>
            <a:pPr eaLnBrk="1" hangingPunct="1"/>
            <a:endParaRPr lang="en-US" altLang="en-US">
              <a:cs typeface="Times New Roman" panose="02020603050405020304" pitchFamily="18" charset="0"/>
            </a:endParaRPr>
          </a:p>
          <a:p>
            <a:pPr eaLnBrk="1" hangingPunct="1"/>
            <a:endParaRPr lang="en-US" altLang="en-US">
              <a:cs typeface="Times New Roman" panose="02020603050405020304" pitchFamily="18" charset="0"/>
            </a:endParaRPr>
          </a:p>
          <a:p>
            <a:pPr eaLnBrk="1" hangingPunct="1">
              <a:buFont typeface="Arial" panose="020B0604020202020204" pitchFamily="34" charset="0"/>
              <a:buNone/>
            </a:pPr>
            <a:endParaRPr lang="en-US" altLang="en-US">
              <a:cs typeface="Times New Roman" panose="02020603050405020304" pitchFamily="18" charset="0"/>
            </a:endParaRPr>
          </a:p>
          <a:p>
            <a:pPr eaLnBrk="1" hangingPunct="1"/>
            <a:r>
              <a:rPr lang="en-US" altLang="en-US">
                <a:cs typeface="Times New Roman" panose="02020603050405020304" pitchFamily="18" charset="0"/>
              </a:rPr>
              <a:t>The total current flowing in a semiconductor is the sum of drift current and diffusion current:</a:t>
            </a:r>
          </a:p>
        </p:txBody>
      </p:sp>
      <mc:AlternateContent xmlns:mc="http://schemas.openxmlformats.org/markup-compatibility/2006" xmlns:a14="http://schemas.microsoft.com/office/drawing/2010/main">
        <mc:Choice Requires="a14">
          <p:sp>
            <p:nvSpPr>
              <p:cNvPr id="7170" name="Object 3">
                <a:extLst>
                  <a:ext uri="{FF2B5EF4-FFF2-40B4-BE49-F238E27FC236}">
                    <a16:creationId xmlns:a16="http://schemas.microsoft.com/office/drawing/2014/main" id="{8AAB38D2-33F4-420F-BD8C-197983966209}"/>
                  </a:ext>
                </a:extLst>
              </p:cNvPr>
              <p:cNvSpPr txBox="1"/>
              <p:nvPr/>
            </p:nvSpPr>
            <p:spPr bwMode="auto">
              <a:xfrm>
                <a:off x="2895601" y="2336800"/>
                <a:ext cx="6321425" cy="22352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𝑑𝑖𝑓𝑓</m:t>
                          </m:r>
                        </m:sub>
                      </m:sSub>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𝑞</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𝐷</m:t>
                          </m:r>
                        </m:e>
                        <m:sub>
                          <m:r>
                            <a:rPr lang="en-IN" i="1">
                              <a:solidFill>
                                <a:srgbClr val="000000"/>
                              </a:solidFill>
                              <a:latin typeface="Cambria Math" panose="02040503050406030204" pitchFamily="18" charset="0"/>
                            </a:rPr>
                            <m:t>𝑝</m:t>
                          </m:r>
                        </m:sub>
                      </m:sSub>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𝑑𝑝</m:t>
                          </m:r>
                        </m:num>
                        <m:den>
                          <m:r>
                            <a:rPr lang="en-IN" i="1">
                              <a:solidFill>
                                <a:srgbClr val="000000"/>
                              </a:solidFill>
                              <a:latin typeface="Cambria Math" panose="02040503050406030204" pitchFamily="18" charset="0"/>
                            </a:rPr>
                            <m:t>𝑑𝑥</m:t>
                          </m:r>
                        </m:den>
                      </m:f>
                      <m:r>
                        <m:rPr>
                          <m:nor/>
                        </m:rPr>
                        <a:rPr lang="en-IN" i="0">
                          <a:solidFill>
                            <a:srgbClr val="000000"/>
                          </a:solidFill>
                          <a:latin typeface="Cambria Math" panose="02040503050406030204" pitchFamily="18" charset="0"/>
                        </a:rPr>
                        <m:t>        </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𝑛</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𝑑𝑖𝑓𝑓</m:t>
                          </m:r>
                        </m:sub>
                      </m:sSub>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𝑞</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𝐷</m:t>
                          </m:r>
                        </m:e>
                        <m:sub>
                          <m:r>
                            <a:rPr lang="en-IN" i="1">
                              <a:solidFill>
                                <a:srgbClr val="000000"/>
                              </a:solidFill>
                              <a:latin typeface="Cambria Math" panose="02040503050406030204" pitchFamily="18" charset="0"/>
                            </a:rPr>
                            <m:t>𝑛</m:t>
                          </m:r>
                        </m:sub>
                      </m:sSub>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𝑑𝑛</m:t>
                          </m:r>
                        </m:num>
                        <m:den>
                          <m:r>
                            <a:rPr lang="en-IN" i="1">
                              <a:solidFill>
                                <a:srgbClr val="000000"/>
                              </a:solidFill>
                              <a:latin typeface="Cambria Math" panose="02040503050406030204" pitchFamily="18" charset="0"/>
                            </a:rPr>
                            <m:t>𝑑𝑥</m:t>
                          </m:r>
                        </m:den>
                      </m:f>
                    </m:oMath>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𝑡𝑜𝑡</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𝑑𝑖𝑓𝑓</m:t>
                          </m:r>
                        </m:sub>
                      </m:sSub>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𝑞</m:t>
                      </m:r>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𝐷</m:t>
                          </m:r>
                        </m:e>
                        <m:sub>
                          <m:r>
                            <a:rPr lang="en-IN" i="1">
                              <a:solidFill>
                                <a:srgbClr val="000000"/>
                              </a:solidFill>
                              <a:latin typeface="Cambria Math" panose="02040503050406030204" pitchFamily="18" charset="0"/>
                            </a:rPr>
                            <m:t>𝑛</m:t>
                          </m:r>
                        </m:sub>
                      </m:sSub>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𝑑𝑛</m:t>
                          </m:r>
                        </m:num>
                        <m:den>
                          <m:r>
                            <a:rPr lang="en-IN" i="1">
                              <a:solidFill>
                                <a:srgbClr val="000000"/>
                              </a:solidFill>
                              <a:latin typeface="Cambria Math" panose="02040503050406030204" pitchFamily="18" charset="0"/>
                            </a:rPr>
                            <m:t>𝑑𝑥</m:t>
                          </m:r>
                        </m:den>
                      </m:f>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𝐷</m:t>
                          </m:r>
                        </m:e>
                        <m:sub>
                          <m:r>
                            <a:rPr lang="en-IN" i="1">
                              <a:solidFill>
                                <a:srgbClr val="000000"/>
                              </a:solidFill>
                              <a:latin typeface="Cambria Math" panose="02040503050406030204" pitchFamily="18" charset="0"/>
                            </a:rPr>
                            <m:t>𝑝</m:t>
                          </m:r>
                        </m:sub>
                      </m:sSub>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𝑑𝑝</m:t>
                          </m:r>
                        </m:num>
                        <m:den>
                          <m:r>
                            <a:rPr lang="en-IN" i="1">
                              <a:solidFill>
                                <a:srgbClr val="000000"/>
                              </a:solidFill>
                              <a:latin typeface="Cambria Math" panose="02040503050406030204" pitchFamily="18" charset="0"/>
                            </a:rPr>
                            <m:t>𝑑𝑥</m:t>
                          </m:r>
                        </m:den>
                      </m:f>
                      <m:r>
                        <a:rPr lang="en-IN" i="1">
                          <a:solidFill>
                            <a:srgbClr val="000000"/>
                          </a:solidFill>
                          <a:latin typeface="Cambria Math" panose="02040503050406030204" pitchFamily="18" charset="0"/>
                        </a:rPr>
                        <m:t>)</m:t>
                      </m:r>
                    </m:oMath>
                  </m:oMathPara>
                </a14:m>
                <a:endParaRPr lang="en-IN"/>
              </a:p>
            </p:txBody>
          </p:sp>
        </mc:Choice>
        <mc:Fallback xmlns="">
          <p:sp>
            <p:nvSpPr>
              <p:cNvPr id="7170" name="Object 3">
                <a:extLst>
                  <a:ext uri="{FF2B5EF4-FFF2-40B4-BE49-F238E27FC236}">
                    <a16:creationId xmlns:a16="http://schemas.microsoft.com/office/drawing/2014/main" id="{8AAB38D2-33F4-420F-BD8C-197983966209}"/>
                  </a:ext>
                </a:extLst>
              </p:cNvPr>
              <p:cNvSpPr txBox="1">
                <a:spLocks noRot="1" noChangeAspect="1" noMove="1" noResize="1" noEditPoints="1" noAdjustHandles="1" noChangeArrowheads="1" noChangeShapeType="1" noTextEdit="1"/>
              </p:cNvSpPr>
              <p:nvPr/>
            </p:nvSpPr>
            <p:spPr bwMode="auto">
              <a:xfrm>
                <a:off x="2895601" y="2336800"/>
                <a:ext cx="6321425" cy="2235200"/>
              </a:xfrm>
              <a:prstGeom prst="rect">
                <a:avLst/>
              </a:prstGeom>
              <a:blipFill>
                <a:blip r:embed="rId2"/>
                <a:stretch>
                  <a:fillRect/>
                </a:stretch>
              </a:blipFill>
              <a:ln>
                <a:noFill/>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71" name="Object 9">
                <a:extLst>
                  <a:ext uri="{FF2B5EF4-FFF2-40B4-BE49-F238E27FC236}">
                    <a16:creationId xmlns:a16="http://schemas.microsoft.com/office/drawing/2014/main" id="{A55A6211-2FD2-45E0-B142-E9AAB92F545F}"/>
                  </a:ext>
                </a:extLst>
              </p:cNvPr>
              <p:cNvSpPr txBox="1"/>
              <p:nvPr/>
            </p:nvSpPr>
            <p:spPr bwMode="auto">
              <a:xfrm>
                <a:off x="3133726" y="5715001"/>
                <a:ext cx="5902325" cy="663575"/>
              </a:xfrm>
              <a:prstGeom prst="rect">
                <a:avLst/>
              </a:prstGeom>
              <a:noFill/>
              <a:ln w="28575">
                <a:solidFill>
                  <a:srgbClr val="000000"/>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𝑡𝑜𝑡</m:t>
                          </m:r>
                        </m:sub>
                      </m:sSub>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𝑑𝑟𝑖𝑓𝑡</m:t>
                          </m:r>
                        </m:sub>
                      </m:sSub>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𝑛</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𝑑𝑟𝑖𝑓𝑡</m:t>
                          </m:r>
                        </m:sub>
                      </m:sSub>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𝑑𝑖𝑓𝑓</m:t>
                          </m:r>
                        </m:sub>
                      </m:sSub>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𝑛</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𝑑𝑖𝑓𝑓</m:t>
                          </m:r>
                        </m:sub>
                      </m:sSub>
                    </m:oMath>
                  </m:oMathPara>
                </a14:m>
                <a:endParaRPr lang="en-IN"/>
              </a:p>
            </p:txBody>
          </p:sp>
        </mc:Choice>
        <mc:Fallback xmlns="">
          <p:sp>
            <p:nvSpPr>
              <p:cNvPr id="7171" name="Object 9">
                <a:extLst>
                  <a:ext uri="{FF2B5EF4-FFF2-40B4-BE49-F238E27FC236}">
                    <a16:creationId xmlns:a16="http://schemas.microsoft.com/office/drawing/2014/main" id="{A55A6211-2FD2-45E0-B142-E9AAB92F545F}"/>
                  </a:ext>
                </a:extLst>
              </p:cNvPr>
              <p:cNvSpPr txBox="1">
                <a:spLocks noRot="1" noChangeAspect="1" noMove="1" noResize="1" noEditPoints="1" noAdjustHandles="1" noChangeArrowheads="1" noChangeShapeType="1" noTextEdit="1"/>
              </p:cNvSpPr>
              <p:nvPr/>
            </p:nvSpPr>
            <p:spPr bwMode="auto">
              <a:xfrm>
                <a:off x="3133726" y="5715001"/>
                <a:ext cx="5902325" cy="663575"/>
              </a:xfrm>
              <a:prstGeom prst="rect">
                <a:avLst/>
              </a:prstGeom>
              <a:blipFill>
                <a:blip r:embed="rId3"/>
                <a:stretch>
                  <a:fillRect/>
                </a:stretch>
              </a:blipFill>
              <a:ln w="28575">
                <a:solidFill>
                  <a:srgbClr val="000000"/>
                </a:solidFill>
                <a:miter lim="800000"/>
                <a:headEnd/>
                <a:tailEnd/>
              </a:ln>
              <a:effectLst/>
            </p:spPr>
            <p:txBody>
              <a:bodyPr/>
              <a:lstStyle/>
              <a:p>
                <a:r>
                  <a:rPr lang="en-IN">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675652C3-723E-4650-AD91-A8B5A4BB6FDA}"/>
              </a:ext>
            </a:extLst>
          </p:cNvPr>
          <p:cNvSpPr>
            <a:spLocks noGrp="1" noChangeArrowheads="1"/>
          </p:cNvSpPr>
          <p:nvPr>
            <p:ph type="title"/>
          </p:nvPr>
        </p:nvSpPr>
        <p:spPr>
          <a:xfrm>
            <a:off x="1738313" y="71439"/>
            <a:ext cx="7772400" cy="917575"/>
          </a:xfrm>
        </p:spPr>
        <p:txBody>
          <a:bodyPr/>
          <a:lstStyle/>
          <a:p>
            <a:pPr eaLnBrk="1" hangingPunct="1"/>
            <a:r>
              <a:rPr lang="en-US" altLang="en-US">
                <a:cs typeface="Tahoma" panose="020B0604030504040204" pitchFamily="34" charset="0"/>
              </a:rPr>
              <a:t>The Einstein Relation</a:t>
            </a:r>
          </a:p>
        </p:txBody>
      </p:sp>
      <p:sp>
        <p:nvSpPr>
          <p:cNvPr id="8197" name="Rectangle 3">
            <a:extLst>
              <a:ext uri="{FF2B5EF4-FFF2-40B4-BE49-F238E27FC236}">
                <a16:creationId xmlns:a16="http://schemas.microsoft.com/office/drawing/2014/main" id="{8EA5BA37-F211-41BA-9BE7-E3EB7650E4E5}"/>
              </a:ext>
            </a:extLst>
          </p:cNvPr>
          <p:cNvSpPr>
            <a:spLocks noGrp="1" noChangeArrowheads="1"/>
          </p:cNvSpPr>
          <p:nvPr>
            <p:ph idx="1"/>
          </p:nvPr>
        </p:nvSpPr>
        <p:spPr>
          <a:xfrm>
            <a:off x="1981200" y="1295401"/>
            <a:ext cx="8305800" cy="4830763"/>
          </a:xfrm>
        </p:spPr>
        <p:txBody>
          <a:bodyPr/>
          <a:lstStyle/>
          <a:p>
            <a:pPr eaLnBrk="1" hangingPunct="1"/>
            <a:r>
              <a:rPr lang="en-US" altLang="en-US">
                <a:cs typeface="Times New Roman" panose="02020603050405020304" pitchFamily="18" charset="0"/>
              </a:rPr>
              <a:t>The characteristic constants for drift and diffusion are related:</a:t>
            </a:r>
          </a:p>
          <a:p>
            <a:pPr eaLnBrk="1" hangingPunct="1"/>
            <a:endParaRPr lang="en-US" altLang="en-US">
              <a:cs typeface="Times New Roman" panose="02020603050405020304" pitchFamily="18" charset="0"/>
            </a:endParaRPr>
          </a:p>
          <a:p>
            <a:pPr eaLnBrk="1" hangingPunct="1"/>
            <a:endParaRPr lang="en-US" altLang="en-US">
              <a:cs typeface="Times New Roman" panose="02020603050405020304" pitchFamily="18" charset="0"/>
            </a:endParaRPr>
          </a:p>
          <a:p>
            <a:pPr eaLnBrk="1" hangingPunct="1"/>
            <a:endParaRPr lang="en-US" altLang="en-US">
              <a:cs typeface="Times New Roman" panose="02020603050405020304" pitchFamily="18" charset="0"/>
            </a:endParaRPr>
          </a:p>
          <a:p>
            <a:pPr eaLnBrk="1" hangingPunct="1"/>
            <a:endParaRPr lang="en-US" altLang="en-US">
              <a:cs typeface="Times New Roman" panose="02020603050405020304" pitchFamily="18" charset="0"/>
            </a:endParaRPr>
          </a:p>
          <a:p>
            <a:pPr eaLnBrk="1" hangingPunct="1"/>
            <a:r>
              <a:rPr lang="en-US" altLang="en-US">
                <a:cs typeface="Times New Roman" panose="02020603050405020304" pitchFamily="18" charset="0"/>
              </a:rPr>
              <a:t>Note that                                at room temperature (300K)</a:t>
            </a:r>
          </a:p>
          <a:p>
            <a:pPr lvl="1" eaLnBrk="1" hangingPunct="1"/>
            <a:endParaRPr lang="en-US" altLang="en-US">
              <a:cs typeface="Times New Roman" panose="02020603050405020304" pitchFamily="18" charset="0"/>
            </a:endParaRPr>
          </a:p>
          <a:p>
            <a:pPr lvl="1" eaLnBrk="1" hangingPunct="1"/>
            <a:r>
              <a:rPr lang="en-US" altLang="en-US">
                <a:cs typeface="Times New Roman" panose="02020603050405020304" pitchFamily="18" charset="0"/>
              </a:rPr>
              <a:t>This is often referred to as the </a:t>
            </a:r>
            <a:r>
              <a:rPr lang="en-US" altLang="en-US" b="1">
                <a:cs typeface="Times New Roman" panose="02020603050405020304" pitchFamily="18" charset="0"/>
              </a:rPr>
              <a:t>“thermal voltage”</a:t>
            </a:r>
            <a:r>
              <a:rPr lang="en-US" altLang="en-US">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8194" name="Object 2">
                <a:extLst>
                  <a:ext uri="{FF2B5EF4-FFF2-40B4-BE49-F238E27FC236}">
                    <a16:creationId xmlns:a16="http://schemas.microsoft.com/office/drawing/2014/main" id="{D4002B69-FE1D-47D4-9CFF-2EB43B959E18}"/>
                  </a:ext>
                </a:extLst>
              </p:cNvPr>
              <p:cNvSpPr txBox="1"/>
              <p:nvPr/>
            </p:nvSpPr>
            <p:spPr bwMode="auto">
              <a:xfrm>
                <a:off x="5213350" y="2349500"/>
                <a:ext cx="1797050" cy="1079500"/>
              </a:xfrm>
              <a:prstGeom prst="rect">
                <a:avLst/>
              </a:prstGeom>
              <a:noFill/>
              <a:ln w="28575">
                <a:solidFill>
                  <a:srgbClr val="000000"/>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r>
                        <m:rPr>
                          <m:nor/>
                        </m:rPr>
                        <a:rPr lang="en-IN" i="0">
                          <a:solidFill>
                            <a:srgbClr val="000000"/>
                          </a:solidFill>
                          <a:latin typeface="Cambria Math" panose="02040503050406030204" pitchFamily="18" charset="0"/>
                        </a:rPr>
                        <m:t>  </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𝐷</m:t>
                          </m:r>
                        </m:num>
                        <m:den>
                          <m:r>
                            <a:rPr lang="en-IN" i="1">
                              <a:solidFill>
                                <a:srgbClr val="000000"/>
                              </a:solidFill>
                              <a:latin typeface="Cambria Math" panose="02040503050406030204" pitchFamily="18" charset="0"/>
                            </a:rPr>
                            <m:t>𝜇</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𝑘𝑇</m:t>
                          </m:r>
                        </m:num>
                        <m:den>
                          <m:r>
                            <a:rPr lang="en-IN" i="1">
                              <a:solidFill>
                                <a:srgbClr val="000000"/>
                              </a:solidFill>
                              <a:latin typeface="Cambria Math" panose="02040503050406030204" pitchFamily="18" charset="0"/>
                            </a:rPr>
                            <m:t>𝑞</m:t>
                          </m:r>
                        </m:den>
                      </m:f>
                      <m:r>
                        <m:rPr>
                          <m:nor/>
                        </m:rPr>
                        <a:rPr lang="en-IN" i="0">
                          <a:solidFill>
                            <a:srgbClr val="000000"/>
                          </a:solidFill>
                          <a:latin typeface="Cambria Math" panose="02040503050406030204" pitchFamily="18" charset="0"/>
                        </a:rPr>
                        <m:t>  </m:t>
                      </m:r>
                    </m:oMath>
                  </m:oMathPara>
                </a14:m>
                <a:endParaRPr lang="en-IN"/>
              </a:p>
            </p:txBody>
          </p:sp>
        </mc:Choice>
        <mc:Fallback xmlns="">
          <p:sp>
            <p:nvSpPr>
              <p:cNvPr id="8194" name="Object 2">
                <a:extLst>
                  <a:ext uri="{FF2B5EF4-FFF2-40B4-BE49-F238E27FC236}">
                    <a16:creationId xmlns:a16="http://schemas.microsoft.com/office/drawing/2014/main" id="{D4002B69-FE1D-47D4-9CFF-2EB43B959E18}"/>
                  </a:ext>
                </a:extLst>
              </p:cNvPr>
              <p:cNvSpPr txBox="1">
                <a:spLocks noRot="1" noChangeAspect="1" noMove="1" noResize="1" noEditPoints="1" noAdjustHandles="1" noChangeArrowheads="1" noChangeShapeType="1" noTextEdit="1"/>
              </p:cNvSpPr>
              <p:nvPr/>
            </p:nvSpPr>
            <p:spPr bwMode="auto">
              <a:xfrm>
                <a:off x="5213350" y="2349500"/>
                <a:ext cx="1797050" cy="1079500"/>
              </a:xfrm>
              <a:prstGeom prst="rect">
                <a:avLst/>
              </a:prstGeom>
              <a:blipFill>
                <a:blip r:embed="rId2"/>
                <a:stretch>
                  <a:fillRect/>
                </a:stretch>
              </a:blipFill>
              <a:ln w="28575">
                <a:solidFill>
                  <a:srgbClr val="000000"/>
                </a:solidFill>
                <a:miter lim="800000"/>
                <a:headEnd/>
                <a:tailEnd/>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195" name="Object 9">
                <a:extLst>
                  <a:ext uri="{FF2B5EF4-FFF2-40B4-BE49-F238E27FC236}">
                    <a16:creationId xmlns:a16="http://schemas.microsoft.com/office/drawing/2014/main" id="{944844BD-BAD0-4375-A41B-A57E2863E142}"/>
                  </a:ext>
                </a:extLst>
              </p:cNvPr>
              <p:cNvSpPr txBox="1"/>
              <p:nvPr/>
            </p:nvSpPr>
            <p:spPr bwMode="auto">
              <a:xfrm>
                <a:off x="3595688" y="3429001"/>
                <a:ext cx="2119312" cy="1127125"/>
              </a:xfrm>
              <a:prstGeom prst="rect">
                <a:avLst/>
              </a:prstGeom>
              <a:noFill/>
              <a:ln w="3175">
                <a:solidFill>
                  <a:srgbClr val="FFFFFF"/>
                </a:solidFill>
                <a:miter lim="800000"/>
                <a:headEnd/>
                <a:tailEnd/>
              </a:ln>
              <a:effectLst/>
            </p:spPr>
            <p:txBody>
              <a:bodyPr>
                <a:normAutofit/>
              </a:bodyPr>
              <a:lstStyle/>
              <a:p>
                <a:pPr/>
                <a14:m>
                  <m:oMathPara xmlns:m="http://schemas.openxmlformats.org/officeDocument/2006/math">
                    <m:oMathParaPr>
                      <m:jc m:val="left"/>
                    </m:oMathParaPr>
                    <m:oMath xmlns:m="http://schemas.openxmlformats.org/officeDocument/2006/math">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𝑘𝑇</m:t>
                          </m:r>
                        </m:num>
                        <m:den>
                          <m:r>
                            <a:rPr lang="en-IN" i="1">
                              <a:solidFill>
                                <a:srgbClr val="000000"/>
                              </a:solidFill>
                              <a:latin typeface="Cambria Math" panose="02040503050406030204" pitchFamily="18" charset="0"/>
                            </a:rPr>
                            <m:t>𝑞</m:t>
                          </m:r>
                        </m:den>
                      </m:f>
                      <m:r>
                        <a:rPr lang="en-IN" i="1">
                          <a:solidFill>
                            <a:srgbClr val="000000"/>
                          </a:solidFill>
                          <a:latin typeface="Cambria Math" panose="02040503050406030204" pitchFamily="18" charset="0"/>
                        </a:rPr>
                        <m:t>≅26</m:t>
                      </m:r>
                      <m:r>
                        <m:rPr>
                          <m:nor/>
                        </m:rPr>
                        <a:rPr lang="en-IN" i="0">
                          <a:solidFill>
                            <a:srgbClr val="000000"/>
                          </a:solidFill>
                          <a:latin typeface="Cambria Math" panose="02040503050406030204" pitchFamily="18" charset="0"/>
                        </a:rPr>
                        <m:t>mV</m:t>
                      </m:r>
                    </m:oMath>
                  </m:oMathPara>
                </a14:m>
                <a:endParaRPr lang="en-IN"/>
              </a:p>
            </p:txBody>
          </p:sp>
        </mc:Choice>
        <mc:Fallback xmlns="">
          <p:sp>
            <p:nvSpPr>
              <p:cNvPr id="8195" name="Object 9">
                <a:extLst>
                  <a:ext uri="{FF2B5EF4-FFF2-40B4-BE49-F238E27FC236}">
                    <a16:creationId xmlns:a16="http://schemas.microsoft.com/office/drawing/2014/main" id="{944844BD-BAD0-4375-A41B-A57E2863E142}"/>
                  </a:ext>
                </a:extLst>
              </p:cNvPr>
              <p:cNvSpPr txBox="1">
                <a:spLocks noRot="1" noChangeAspect="1" noMove="1" noResize="1" noEditPoints="1" noAdjustHandles="1" noChangeArrowheads="1" noChangeShapeType="1" noTextEdit="1"/>
              </p:cNvSpPr>
              <p:nvPr/>
            </p:nvSpPr>
            <p:spPr bwMode="auto">
              <a:xfrm>
                <a:off x="3595688" y="3429001"/>
                <a:ext cx="2119312" cy="1127125"/>
              </a:xfrm>
              <a:prstGeom prst="rect">
                <a:avLst/>
              </a:prstGeom>
              <a:blipFill>
                <a:blip r:embed="rId3"/>
                <a:stretch>
                  <a:fillRect/>
                </a:stretch>
              </a:blipFill>
              <a:ln w="3175">
                <a:solidFill>
                  <a:srgbClr val="FFFFFF"/>
                </a:solidFill>
                <a:miter lim="800000"/>
                <a:headEnd/>
                <a:tailEnd/>
              </a:ln>
              <a:effectLst/>
            </p:spPr>
            <p:txBody>
              <a:bodyPr/>
              <a:lstStyle/>
              <a:p>
                <a:r>
                  <a:rPr lang="en-IN">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A03943A-095E-45DC-BF3E-001C178867E5}"/>
              </a:ext>
            </a:extLst>
          </p:cNvPr>
          <p:cNvSpPr>
            <a:spLocks noGrp="1"/>
          </p:cNvSpPr>
          <p:nvPr>
            <p:ph type="sldNum" sz="quarter" idx="12"/>
          </p:nvPr>
        </p:nvSpPr>
        <p:spPr/>
        <p:txBody>
          <a:bodyPr/>
          <a:lstStyle/>
          <a:p>
            <a:fld id="{BEAE6EC6-D0A9-4670-ADB7-091545D2DD79}" type="slidenum">
              <a:rPr lang="en-IN" smtClean="0"/>
              <a:pPr/>
              <a:t>58</a:t>
            </a:fld>
            <a:endParaRPr lang="en-IN"/>
          </a:p>
        </p:txBody>
      </p:sp>
      <p:pic>
        <p:nvPicPr>
          <p:cNvPr id="7" name="Picture 6">
            <a:extLst>
              <a:ext uri="{FF2B5EF4-FFF2-40B4-BE49-F238E27FC236}">
                <a16:creationId xmlns:a16="http://schemas.microsoft.com/office/drawing/2014/main" id="{B5DD8D33-F890-4D55-88BB-BEEA46228880}"/>
              </a:ext>
            </a:extLst>
          </p:cNvPr>
          <p:cNvPicPr>
            <a:picLocks noChangeAspect="1"/>
          </p:cNvPicPr>
          <p:nvPr/>
        </p:nvPicPr>
        <p:blipFill>
          <a:blip r:embed="rId2"/>
          <a:stretch>
            <a:fillRect/>
          </a:stretch>
        </p:blipFill>
        <p:spPr>
          <a:xfrm>
            <a:off x="872084" y="339785"/>
            <a:ext cx="10707757" cy="6178429"/>
          </a:xfrm>
          <a:prstGeom prst="rect">
            <a:avLst/>
          </a:prstGeom>
        </p:spPr>
      </p:pic>
    </p:spTree>
    <p:extLst>
      <p:ext uri="{BB962C8B-B14F-4D97-AF65-F5344CB8AC3E}">
        <p14:creationId xmlns:p14="http://schemas.microsoft.com/office/powerpoint/2010/main" val="438147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133600" y="2643190"/>
            <a:ext cx="7772400" cy="1143000"/>
          </a:xfrm>
        </p:spPr>
        <p:txBody>
          <a:bodyPr>
            <a:normAutofit fontScale="90000"/>
          </a:bodyPr>
          <a:lstStyle/>
          <a:p>
            <a:pPr eaLnBrk="1" hangingPunct="1">
              <a:defRPr/>
            </a:pPr>
            <a:r>
              <a:rPr lang="en-US" altLang="zh-TW" sz="8900" dirty="0">
                <a:solidFill>
                  <a:srgbClr val="FF0000"/>
                </a:solidFill>
                <a:effectLst>
                  <a:outerShdw blurRad="38100" dist="38100" dir="2700000" algn="tl">
                    <a:srgbClr val="000000"/>
                  </a:outerShdw>
                </a:effectLst>
                <a:latin typeface="Chasm" charset="0"/>
              </a:rPr>
              <a:t>Hall Effect</a:t>
            </a:r>
            <a:br>
              <a:rPr lang="en-US" altLang="zh-TW" sz="5400" dirty="0">
                <a:solidFill>
                  <a:srgbClr val="FF0000"/>
                </a:solidFill>
                <a:effectLst>
                  <a:outerShdw blurRad="38100" dist="38100" dir="2700000" algn="tl">
                    <a:srgbClr val="000000"/>
                  </a:outerShdw>
                </a:effectLst>
                <a:latin typeface="Chasm" charset="0"/>
              </a:rPr>
            </a:br>
            <a:br>
              <a:rPr lang="en-US" altLang="zh-TW" sz="5400" dirty="0">
                <a:solidFill>
                  <a:srgbClr val="FF0000"/>
                </a:solidFill>
                <a:effectLst>
                  <a:outerShdw blurRad="38100" dist="38100" dir="2700000" algn="tl">
                    <a:srgbClr val="000000"/>
                  </a:outerShdw>
                </a:effectLst>
                <a:latin typeface="Chasm" charset="0"/>
              </a:rPr>
            </a:br>
            <a:r>
              <a:rPr lang="en-US" altLang="zh-TW" dirty="0">
                <a:latin typeface="Chasm" charset="0"/>
              </a:rPr>
              <a:t>When a current carrying conductor is placed in a transverse magnetic field than a potential difference appears in the conductor in the third mutually perpendicular direction </a:t>
            </a:r>
            <a:endParaRPr lang="en-US" altLang="zh-TW" dirty="0">
              <a:solidFill>
                <a:srgbClr val="FF0000"/>
              </a:solidFill>
              <a:effectLst>
                <a:outerShdw blurRad="38100" dist="38100" dir="2700000" algn="tl">
                  <a:srgbClr val="000000"/>
                </a:outerShdw>
              </a:effectLst>
              <a:latin typeface="Chasm" charset="0"/>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descr="10-2d">
            <a:extLst>
              <a:ext uri="{FF2B5EF4-FFF2-40B4-BE49-F238E27FC236}">
                <a16:creationId xmlns:a16="http://schemas.microsoft.com/office/drawing/2014/main" id="{41CB42DF-30A5-488A-838F-03DC5D3D2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52400"/>
            <a:ext cx="4954588"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6">
            <a:extLst>
              <a:ext uri="{FF2B5EF4-FFF2-40B4-BE49-F238E27FC236}">
                <a16:creationId xmlns:a16="http://schemas.microsoft.com/office/drawing/2014/main" id="{C3927CB4-B835-4029-9C05-E18182A02BEF}"/>
              </a:ext>
            </a:extLst>
          </p:cNvPr>
          <p:cNvSpPr txBox="1">
            <a:spLocks noChangeArrowheads="1"/>
          </p:cNvSpPr>
          <p:nvPr/>
        </p:nvSpPr>
        <p:spPr bwMode="auto">
          <a:xfrm>
            <a:off x="1676400" y="352425"/>
            <a:ext cx="3962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Tahoma" panose="020B0604030504040204" pitchFamily="34" charset="0"/>
              </a:rPr>
              <a:t>But the minimum total electron energy occurs at this carbon carbon separation.</a:t>
            </a:r>
          </a:p>
        </p:txBody>
      </p:sp>
      <p:sp>
        <p:nvSpPr>
          <p:cNvPr id="41988" name="Line 8">
            <a:extLst>
              <a:ext uri="{FF2B5EF4-FFF2-40B4-BE49-F238E27FC236}">
                <a16:creationId xmlns:a16="http://schemas.microsoft.com/office/drawing/2014/main" id="{683D7D3A-2FE4-4AF2-BD1E-5C87ECEE99AF}"/>
              </a:ext>
            </a:extLst>
          </p:cNvPr>
          <p:cNvSpPr>
            <a:spLocks noChangeShapeType="1"/>
          </p:cNvSpPr>
          <p:nvPr/>
        </p:nvSpPr>
        <p:spPr bwMode="auto">
          <a:xfrm flipV="1">
            <a:off x="3429000" y="1712913"/>
            <a:ext cx="3309938" cy="11112"/>
          </a:xfrm>
          <a:prstGeom prst="line">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en-IN"/>
          </a:p>
        </p:txBody>
      </p:sp>
      <p:sp>
        <p:nvSpPr>
          <p:cNvPr id="566281" name="Text Box 9">
            <a:extLst>
              <a:ext uri="{FF2B5EF4-FFF2-40B4-BE49-F238E27FC236}">
                <a16:creationId xmlns:a16="http://schemas.microsoft.com/office/drawing/2014/main" id="{AB7A6AA3-0F3E-4522-89F5-296292FFECA2}"/>
              </a:ext>
            </a:extLst>
          </p:cNvPr>
          <p:cNvSpPr txBox="1">
            <a:spLocks noChangeArrowheads="1"/>
          </p:cNvSpPr>
          <p:nvPr/>
        </p:nvSpPr>
        <p:spPr bwMode="auto">
          <a:xfrm>
            <a:off x="1676400" y="2181225"/>
            <a:ext cx="3962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Tahoma" panose="020B0604030504040204" pitchFamily="34" charset="0"/>
              </a:rPr>
              <a:t>At this separation there is a valence band containing 4N quantum states and occupied by 4N electrons.</a:t>
            </a:r>
          </a:p>
        </p:txBody>
      </p:sp>
      <p:sp>
        <p:nvSpPr>
          <p:cNvPr id="566282" name="Text Box 10">
            <a:extLst>
              <a:ext uri="{FF2B5EF4-FFF2-40B4-BE49-F238E27FC236}">
                <a16:creationId xmlns:a16="http://schemas.microsoft.com/office/drawing/2014/main" id="{DFB5E9E7-B53E-43AC-B584-152700FB9BC8}"/>
              </a:ext>
            </a:extLst>
          </p:cNvPr>
          <p:cNvSpPr txBox="1">
            <a:spLocks noChangeArrowheads="1"/>
          </p:cNvSpPr>
          <p:nvPr/>
        </p:nvSpPr>
        <p:spPr bwMode="auto">
          <a:xfrm>
            <a:off x="1676400" y="4267201"/>
            <a:ext cx="8839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latin typeface="Tahoma" panose="020B0604030504040204" pitchFamily="34" charset="0"/>
              </a:rPr>
              <a:t>The filled band is separated by a large gap from the empty conduction band.  The gap is 6 eV—remember, kT is about 0.025 eV at room temperature.  The gap is too large for ordinary electric fields to move an electron into the conduction band.  Carbon is an insulator. </a:t>
            </a:r>
            <a:r>
              <a:rPr lang="en-US" altLang="en-US" sz="2400" b="1">
                <a:solidFill>
                  <a:srgbClr val="FF0000"/>
                </a:solidFill>
                <a:latin typeface="Tahoma" panose="020B0604030504040204" pitchFamily="34" charset="0"/>
              </a:rPr>
              <a:t>That is not the case with Silicon!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2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6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81" grpId="0"/>
      <p:bldP spid="56628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1738282" y="357166"/>
            <a:ext cx="8786874" cy="585418"/>
          </a:xfrm>
          <a:prstGeom prst="rect">
            <a:avLst/>
          </a:prstGeom>
          <a:noFill/>
          <a:ln w="9525">
            <a:noFill/>
            <a:miter lim="800000"/>
            <a:headEnd/>
            <a:tailEnd/>
          </a:ln>
          <a:effectLst/>
        </p:spPr>
        <p:txBody>
          <a:bodyPr wrap="square" lIns="92075" tIns="46038" rIns="92075" bIns="46038">
            <a:spAutoFit/>
          </a:bodyPr>
          <a:lstStyle/>
          <a:p>
            <a:pPr algn="ctr" defTabSz="762000">
              <a:defRPr/>
            </a:pPr>
            <a:r>
              <a:rPr lang="en-US" altLang="zh-TW" sz="3200" b="1" dirty="0">
                <a:solidFill>
                  <a:srgbClr val="FF0000"/>
                </a:solidFill>
                <a:effectLst>
                  <a:outerShdw blurRad="38100" dist="38100" dir="2700000" algn="tl">
                    <a:srgbClr val="000000"/>
                  </a:outerShdw>
                </a:effectLst>
                <a:latin typeface="Chasm" charset="0"/>
                <a:ea typeface="新細明體" panose="02020500000000000000" pitchFamily="18" charset="-120"/>
              </a:rPr>
              <a:t>When electrons flow without magnetic field...</a:t>
            </a:r>
          </a:p>
        </p:txBody>
      </p:sp>
      <p:grpSp>
        <p:nvGrpSpPr>
          <p:cNvPr id="2" name="Group 32"/>
          <p:cNvGrpSpPr>
            <a:grpSpLocks/>
          </p:cNvGrpSpPr>
          <p:nvPr/>
        </p:nvGrpSpPr>
        <p:grpSpPr bwMode="auto">
          <a:xfrm>
            <a:off x="2016126" y="2401904"/>
            <a:ext cx="8583613" cy="3455988"/>
            <a:chOff x="310" y="1520"/>
            <a:chExt cx="5407" cy="2177"/>
          </a:xfrm>
        </p:grpSpPr>
        <p:sp>
          <p:nvSpPr>
            <p:cNvPr id="9247" name="Line 3"/>
            <p:cNvSpPr>
              <a:spLocks noChangeShapeType="1"/>
            </p:cNvSpPr>
            <p:nvPr/>
          </p:nvSpPr>
          <p:spPr bwMode="auto">
            <a:xfrm flipH="1">
              <a:off x="5472" y="1807"/>
              <a:ext cx="29" cy="1889"/>
            </a:xfrm>
            <a:prstGeom prst="line">
              <a:avLst/>
            </a:prstGeom>
            <a:noFill/>
            <a:ln w="25400">
              <a:solidFill>
                <a:schemeClr val="tx1"/>
              </a:solidFill>
              <a:round/>
              <a:headEnd type="stealth" w="med" len="lg"/>
              <a:tailEnd type="stealth" w="med" len="lg"/>
            </a:ln>
          </p:spPr>
          <p:txBody>
            <a:bodyPr wrap="none" anchor="ctr"/>
            <a:lstStyle/>
            <a:p>
              <a:endParaRPr lang="en-IN">
                <a:solidFill>
                  <a:prstClr val="black"/>
                </a:solidFill>
                <a:latin typeface="Calibri"/>
              </a:endParaRPr>
            </a:p>
          </p:txBody>
        </p:sp>
        <p:grpSp>
          <p:nvGrpSpPr>
            <p:cNvPr id="3" name="Group 9"/>
            <p:cNvGrpSpPr>
              <a:grpSpLocks/>
            </p:cNvGrpSpPr>
            <p:nvPr/>
          </p:nvGrpSpPr>
          <p:grpSpPr bwMode="auto">
            <a:xfrm>
              <a:off x="310" y="2681"/>
              <a:ext cx="1207" cy="248"/>
              <a:chOff x="310" y="2681"/>
              <a:chExt cx="1207" cy="248"/>
            </a:xfrm>
          </p:grpSpPr>
          <p:sp>
            <p:nvSpPr>
              <p:cNvPr id="9271" name="Oval 4"/>
              <p:cNvSpPr>
                <a:spLocks noChangeArrowheads="1"/>
              </p:cNvSpPr>
              <p:nvPr/>
            </p:nvSpPr>
            <p:spPr bwMode="auto">
              <a:xfrm>
                <a:off x="310" y="2681"/>
                <a:ext cx="105" cy="244"/>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9272" name="Rectangle 5"/>
              <p:cNvSpPr>
                <a:spLocks noChangeArrowheads="1"/>
              </p:cNvSpPr>
              <p:nvPr/>
            </p:nvSpPr>
            <p:spPr bwMode="auto">
              <a:xfrm>
                <a:off x="362" y="2681"/>
                <a:ext cx="1100" cy="248"/>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9273" name="Line 6"/>
              <p:cNvSpPr>
                <a:spLocks noChangeShapeType="1"/>
              </p:cNvSpPr>
              <p:nvPr/>
            </p:nvSpPr>
            <p:spPr bwMode="auto">
              <a:xfrm>
                <a:off x="365" y="2725"/>
                <a:ext cx="0" cy="152"/>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9274" name="Line 7"/>
              <p:cNvSpPr>
                <a:spLocks noChangeShapeType="1"/>
              </p:cNvSpPr>
              <p:nvPr/>
            </p:nvSpPr>
            <p:spPr bwMode="auto">
              <a:xfrm>
                <a:off x="1450" y="2725"/>
                <a:ext cx="0" cy="152"/>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9275" name="Oval 8"/>
              <p:cNvSpPr>
                <a:spLocks noChangeArrowheads="1"/>
              </p:cNvSpPr>
              <p:nvPr/>
            </p:nvSpPr>
            <p:spPr bwMode="auto">
              <a:xfrm>
                <a:off x="1412" y="2681"/>
                <a:ext cx="105" cy="244"/>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grpSp>
        <p:sp>
          <p:nvSpPr>
            <p:cNvPr id="9249" name="Rectangle 10"/>
            <p:cNvSpPr>
              <a:spLocks noChangeArrowheads="1"/>
            </p:cNvSpPr>
            <p:nvPr/>
          </p:nvSpPr>
          <p:spPr bwMode="auto">
            <a:xfrm>
              <a:off x="1352" y="2423"/>
              <a:ext cx="2480" cy="1265"/>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9250" name="Freeform 11"/>
            <p:cNvSpPr>
              <a:spLocks/>
            </p:cNvSpPr>
            <p:nvPr/>
          </p:nvSpPr>
          <p:spPr bwMode="auto">
            <a:xfrm>
              <a:off x="1369" y="1883"/>
              <a:ext cx="2884" cy="538"/>
            </a:xfrm>
            <a:custGeom>
              <a:avLst/>
              <a:gdLst>
                <a:gd name="T0" fmla="*/ 0 w 2884"/>
                <a:gd name="T1" fmla="*/ 537 h 538"/>
                <a:gd name="T2" fmla="*/ 412 w 2884"/>
                <a:gd name="T3" fmla="*/ 0 h 538"/>
                <a:gd name="T4" fmla="*/ 2883 w 2884"/>
                <a:gd name="T5" fmla="*/ 0 h 538"/>
                <a:gd name="T6" fmla="*/ 2470 w 2884"/>
                <a:gd name="T7" fmla="*/ 537 h 538"/>
                <a:gd name="T8" fmla="*/ 0 w 2884"/>
                <a:gd name="T9" fmla="*/ 537 h 538"/>
                <a:gd name="T10" fmla="*/ 0 60000 65536"/>
                <a:gd name="T11" fmla="*/ 0 60000 65536"/>
                <a:gd name="T12" fmla="*/ 0 60000 65536"/>
                <a:gd name="T13" fmla="*/ 0 60000 65536"/>
                <a:gd name="T14" fmla="*/ 0 60000 65536"/>
                <a:gd name="T15" fmla="*/ 0 w 2884"/>
                <a:gd name="T16" fmla="*/ 0 h 538"/>
                <a:gd name="T17" fmla="*/ 2884 w 2884"/>
                <a:gd name="T18" fmla="*/ 538 h 538"/>
              </a:gdLst>
              <a:ahLst/>
              <a:cxnLst>
                <a:cxn ang="T10">
                  <a:pos x="T0" y="T1"/>
                </a:cxn>
                <a:cxn ang="T11">
                  <a:pos x="T2" y="T3"/>
                </a:cxn>
                <a:cxn ang="T12">
                  <a:pos x="T4" y="T5"/>
                </a:cxn>
                <a:cxn ang="T13">
                  <a:pos x="T6" y="T7"/>
                </a:cxn>
                <a:cxn ang="T14">
                  <a:pos x="T8" y="T9"/>
                </a:cxn>
              </a:cxnLst>
              <a:rect l="T15" t="T16" r="T17" b="T18"/>
              <a:pathLst>
                <a:path w="2884" h="538">
                  <a:moveTo>
                    <a:pt x="0" y="537"/>
                  </a:moveTo>
                  <a:lnTo>
                    <a:pt x="412" y="0"/>
                  </a:lnTo>
                  <a:lnTo>
                    <a:pt x="2883" y="0"/>
                  </a:lnTo>
                  <a:lnTo>
                    <a:pt x="2470" y="537"/>
                  </a:lnTo>
                  <a:lnTo>
                    <a:pt x="0" y="537"/>
                  </a:lnTo>
                </a:path>
              </a:pathLst>
            </a:custGeom>
            <a:solidFill>
              <a:schemeClr val="hlink"/>
            </a:solidFill>
            <a:ln w="25400" cap="rnd">
              <a:solidFill>
                <a:srgbClr val="000000"/>
              </a:solidFill>
              <a:round/>
              <a:headEnd type="none" w="sm" len="sm"/>
              <a:tailEnd type="none" w="sm" len="sm"/>
            </a:ln>
          </p:spPr>
          <p:txBody>
            <a:bodyPr/>
            <a:lstStyle/>
            <a:p>
              <a:endParaRPr lang="en-US">
                <a:solidFill>
                  <a:prstClr val="black"/>
                </a:solidFill>
                <a:latin typeface="Calibri"/>
              </a:endParaRPr>
            </a:p>
          </p:txBody>
        </p:sp>
        <p:sp>
          <p:nvSpPr>
            <p:cNvPr id="9251" name="Freeform 12"/>
            <p:cNvSpPr>
              <a:spLocks/>
            </p:cNvSpPr>
            <p:nvPr/>
          </p:nvSpPr>
          <p:spPr bwMode="auto">
            <a:xfrm>
              <a:off x="3840" y="1883"/>
              <a:ext cx="422" cy="1814"/>
            </a:xfrm>
            <a:custGeom>
              <a:avLst/>
              <a:gdLst>
                <a:gd name="T0" fmla="*/ 0 w 422"/>
                <a:gd name="T1" fmla="*/ 545 h 1814"/>
                <a:gd name="T2" fmla="*/ 0 w 422"/>
                <a:gd name="T3" fmla="*/ 1813 h 1814"/>
                <a:gd name="T4" fmla="*/ 421 w 422"/>
                <a:gd name="T5" fmla="*/ 1269 h 1814"/>
                <a:gd name="T6" fmla="*/ 421 w 422"/>
                <a:gd name="T7" fmla="*/ 0 h 1814"/>
                <a:gd name="T8" fmla="*/ 0 w 422"/>
                <a:gd name="T9" fmla="*/ 545 h 1814"/>
                <a:gd name="T10" fmla="*/ 0 60000 65536"/>
                <a:gd name="T11" fmla="*/ 0 60000 65536"/>
                <a:gd name="T12" fmla="*/ 0 60000 65536"/>
                <a:gd name="T13" fmla="*/ 0 60000 65536"/>
                <a:gd name="T14" fmla="*/ 0 60000 65536"/>
                <a:gd name="T15" fmla="*/ 0 w 422"/>
                <a:gd name="T16" fmla="*/ 0 h 1814"/>
                <a:gd name="T17" fmla="*/ 422 w 422"/>
                <a:gd name="T18" fmla="*/ 1814 h 1814"/>
              </a:gdLst>
              <a:ahLst/>
              <a:cxnLst>
                <a:cxn ang="T10">
                  <a:pos x="T0" y="T1"/>
                </a:cxn>
                <a:cxn ang="T11">
                  <a:pos x="T2" y="T3"/>
                </a:cxn>
                <a:cxn ang="T12">
                  <a:pos x="T4" y="T5"/>
                </a:cxn>
                <a:cxn ang="T13">
                  <a:pos x="T6" y="T7"/>
                </a:cxn>
                <a:cxn ang="T14">
                  <a:pos x="T8" y="T9"/>
                </a:cxn>
              </a:cxnLst>
              <a:rect l="T15" t="T16" r="T17" b="T18"/>
              <a:pathLst>
                <a:path w="422" h="1814">
                  <a:moveTo>
                    <a:pt x="0" y="545"/>
                  </a:moveTo>
                  <a:lnTo>
                    <a:pt x="0" y="1813"/>
                  </a:lnTo>
                  <a:lnTo>
                    <a:pt x="421" y="1269"/>
                  </a:lnTo>
                  <a:lnTo>
                    <a:pt x="421" y="0"/>
                  </a:lnTo>
                  <a:lnTo>
                    <a:pt x="0" y="545"/>
                  </a:lnTo>
                </a:path>
              </a:pathLst>
            </a:custGeom>
            <a:solidFill>
              <a:srgbClr val="C0C0C0"/>
            </a:solidFill>
            <a:ln w="25400" cap="rnd">
              <a:solidFill>
                <a:srgbClr val="000000"/>
              </a:solidFill>
              <a:round/>
              <a:headEnd type="none" w="sm" len="sm"/>
              <a:tailEnd type="none" w="sm" len="sm"/>
            </a:ln>
          </p:spPr>
          <p:txBody>
            <a:bodyPr/>
            <a:lstStyle/>
            <a:p>
              <a:endParaRPr lang="en-US">
                <a:solidFill>
                  <a:prstClr val="black"/>
                </a:solidFill>
                <a:latin typeface="Calibri"/>
              </a:endParaRPr>
            </a:p>
          </p:txBody>
        </p:sp>
        <p:sp>
          <p:nvSpPr>
            <p:cNvPr id="9252" name="Rectangle 13"/>
            <p:cNvSpPr>
              <a:spLocks noChangeArrowheads="1"/>
            </p:cNvSpPr>
            <p:nvPr/>
          </p:nvSpPr>
          <p:spPr bwMode="auto">
            <a:xfrm>
              <a:off x="4078" y="2686"/>
              <a:ext cx="1229" cy="282"/>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9253" name="Line 14"/>
            <p:cNvSpPr>
              <a:spLocks noChangeShapeType="1"/>
            </p:cNvSpPr>
            <p:nvPr/>
          </p:nvSpPr>
          <p:spPr bwMode="auto">
            <a:xfrm>
              <a:off x="5117" y="2713"/>
              <a:ext cx="0" cy="153"/>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9254" name="Oval 15"/>
            <p:cNvSpPr>
              <a:spLocks noChangeArrowheads="1"/>
            </p:cNvSpPr>
            <p:nvPr/>
          </p:nvSpPr>
          <p:spPr bwMode="auto">
            <a:xfrm>
              <a:off x="5262" y="2686"/>
              <a:ext cx="106" cy="282"/>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9255" name="Line 16"/>
            <p:cNvSpPr>
              <a:spLocks noChangeShapeType="1"/>
            </p:cNvSpPr>
            <p:nvPr/>
          </p:nvSpPr>
          <p:spPr bwMode="auto">
            <a:xfrm>
              <a:off x="1782" y="1877"/>
              <a:ext cx="0" cy="1257"/>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9256" name="Line 17"/>
            <p:cNvSpPr>
              <a:spLocks noChangeShapeType="1"/>
            </p:cNvSpPr>
            <p:nvPr/>
          </p:nvSpPr>
          <p:spPr bwMode="auto">
            <a:xfrm flipH="1">
              <a:off x="1373" y="3127"/>
              <a:ext cx="409" cy="542"/>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9257" name="Line 18"/>
            <p:cNvSpPr>
              <a:spLocks noChangeShapeType="1"/>
            </p:cNvSpPr>
            <p:nvPr/>
          </p:nvSpPr>
          <p:spPr bwMode="auto">
            <a:xfrm flipH="1">
              <a:off x="1760" y="3134"/>
              <a:ext cx="2501" cy="0"/>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9258" name="Oval 19"/>
            <p:cNvSpPr>
              <a:spLocks noChangeArrowheads="1"/>
            </p:cNvSpPr>
            <p:nvPr/>
          </p:nvSpPr>
          <p:spPr bwMode="auto">
            <a:xfrm>
              <a:off x="1480" y="2692"/>
              <a:ext cx="90" cy="222"/>
            </a:xfrm>
            <a:prstGeom prst="ellipse">
              <a:avLst/>
            </a:prstGeom>
            <a:solidFill>
              <a:srgbClr val="FFFFFF"/>
            </a:solidFill>
            <a:ln w="12700">
              <a:solidFill>
                <a:srgbClr val="000000"/>
              </a:solidFill>
              <a:prstDash val="dash"/>
              <a:round/>
              <a:headEnd/>
              <a:tailEnd/>
            </a:ln>
          </p:spPr>
          <p:txBody>
            <a:bodyPr wrap="none" anchor="ctr"/>
            <a:lstStyle/>
            <a:p>
              <a:endParaRPr lang="en-US">
                <a:solidFill>
                  <a:prstClr val="black"/>
                </a:solidFill>
                <a:latin typeface="Calibri"/>
              </a:endParaRPr>
            </a:p>
          </p:txBody>
        </p:sp>
        <p:sp>
          <p:nvSpPr>
            <p:cNvPr id="9259" name="Line 20"/>
            <p:cNvSpPr>
              <a:spLocks noChangeShapeType="1"/>
            </p:cNvSpPr>
            <p:nvPr/>
          </p:nvSpPr>
          <p:spPr bwMode="auto">
            <a:xfrm>
              <a:off x="1325" y="2688"/>
              <a:ext cx="211" cy="0"/>
            </a:xfrm>
            <a:prstGeom prst="line">
              <a:avLst/>
            </a:prstGeom>
            <a:noFill/>
            <a:ln w="12700">
              <a:solidFill>
                <a:srgbClr val="000000"/>
              </a:solidFill>
              <a:prstDash val="dash"/>
              <a:round/>
              <a:headEnd type="none" w="sm" len="sm"/>
              <a:tailEnd type="none" w="sm" len="sm"/>
            </a:ln>
          </p:spPr>
          <p:txBody>
            <a:bodyPr wrap="none" anchor="ctr"/>
            <a:lstStyle/>
            <a:p>
              <a:endParaRPr lang="en-IN">
                <a:solidFill>
                  <a:prstClr val="black"/>
                </a:solidFill>
                <a:latin typeface="Calibri"/>
              </a:endParaRPr>
            </a:p>
          </p:txBody>
        </p:sp>
        <p:sp>
          <p:nvSpPr>
            <p:cNvPr id="9260" name="Line 21"/>
            <p:cNvSpPr>
              <a:spLocks noChangeShapeType="1"/>
            </p:cNvSpPr>
            <p:nvPr/>
          </p:nvSpPr>
          <p:spPr bwMode="auto">
            <a:xfrm>
              <a:off x="1325" y="2911"/>
              <a:ext cx="202" cy="0"/>
            </a:xfrm>
            <a:prstGeom prst="line">
              <a:avLst/>
            </a:prstGeom>
            <a:noFill/>
            <a:ln w="12700">
              <a:solidFill>
                <a:srgbClr val="000000"/>
              </a:solidFill>
              <a:prstDash val="dash"/>
              <a:round/>
              <a:headEnd type="none" w="sm" len="sm"/>
              <a:tailEnd type="none" w="sm" len="sm"/>
            </a:ln>
          </p:spPr>
          <p:txBody>
            <a:bodyPr wrap="none" anchor="ctr"/>
            <a:lstStyle/>
            <a:p>
              <a:endParaRPr lang="en-IN">
                <a:solidFill>
                  <a:prstClr val="black"/>
                </a:solidFill>
                <a:latin typeface="Calibri"/>
              </a:endParaRPr>
            </a:p>
          </p:txBody>
        </p:sp>
        <p:sp>
          <p:nvSpPr>
            <p:cNvPr id="9261" name="Line 22"/>
            <p:cNvSpPr>
              <a:spLocks noChangeShapeType="1"/>
            </p:cNvSpPr>
            <p:nvPr/>
          </p:nvSpPr>
          <p:spPr bwMode="auto">
            <a:xfrm flipV="1">
              <a:off x="1743" y="1528"/>
              <a:ext cx="0" cy="275"/>
            </a:xfrm>
            <a:prstGeom prst="line">
              <a:avLst/>
            </a:prstGeom>
            <a:noFill/>
            <a:ln w="254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9262" name="Line 23"/>
            <p:cNvSpPr>
              <a:spLocks noChangeShapeType="1"/>
            </p:cNvSpPr>
            <p:nvPr/>
          </p:nvSpPr>
          <p:spPr bwMode="auto">
            <a:xfrm flipV="1">
              <a:off x="1321" y="2065"/>
              <a:ext cx="0" cy="274"/>
            </a:xfrm>
            <a:prstGeom prst="line">
              <a:avLst/>
            </a:prstGeom>
            <a:noFill/>
            <a:ln w="254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9263" name="Rectangle 24"/>
            <p:cNvSpPr>
              <a:spLocks noChangeArrowheads="1"/>
            </p:cNvSpPr>
            <p:nvPr/>
          </p:nvSpPr>
          <p:spPr bwMode="auto">
            <a:xfrm>
              <a:off x="1368" y="1520"/>
              <a:ext cx="214" cy="408"/>
            </a:xfrm>
            <a:prstGeom prst="rect">
              <a:avLst/>
            </a:prstGeom>
            <a:noFill/>
            <a:ln w="9525">
              <a:noFill/>
              <a:miter lim="800000"/>
              <a:headEnd/>
              <a:tailEnd/>
            </a:ln>
          </p:spPr>
          <p:txBody>
            <a:bodyPr wrap="none" lIns="92075" tIns="46038" rIns="92075" bIns="46038">
              <a:spAutoFit/>
            </a:bodyPr>
            <a:lstStyle/>
            <a:p>
              <a:pPr defTabSz="762000"/>
              <a:r>
                <a:rPr lang="en-US" altLang="zh-TW" sz="3600" i="1">
                  <a:solidFill>
                    <a:srgbClr val="000000"/>
                  </a:solidFill>
                  <a:latin typeface="Calibri"/>
                  <a:ea typeface="新細明體" panose="02020500000000000000" pitchFamily="18" charset="-120"/>
                </a:rPr>
                <a:t>t</a:t>
              </a:r>
            </a:p>
          </p:txBody>
        </p:sp>
        <p:sp>
          <p:nvSpPr>
            <p:cNvPr id="9264" name="Rectangle 25"/>
            <p:cNvSpPr>
              <a:spLocks noChangeArrowheads="1"/>
            </p:cNvSpPr>
            <p:nvPr/>
          </p:nvSpPr>
          <p:spPr bwMode="auto">
            <a:xfrm>
              <a:off x="5467" y="2864"/>
              <a:ext cx="250" cy="369"/>
            </a:xfrm>
            <a:prstGeom prst="rect">
              <a:avLst/>
            </a:prstGeom>
            <a:noFill/>
            <a:ln w="9525">
              <a:noFill/>
              <a:miter lim="800000"/>
              <a:headEnd/>
              <a:tailEnd/>
            </a:ln>
          </p:spPr>
          <p:txBody>
            <a:bodyPr wrap="none" lIns="92075" tIns="46038" rIns="92075" bIns="46038">
              <a:spAutoFit/>
            </a:bodyPr>
            <a:lstStyle/>
            <a:p>
              <a:pPr defTabSz="762000"/>
              <a:r>
                <a:rPr lang="en-US" altLang="zh-TW" sz="3200" i="1">
                  <a:solidFill>
                    <a:srgbClr val="000000"/>
                  </a:solidFill>
                  <a:latin typeface="Calibri"/>
                  <a:ea typeface="新細明體" panose="02020500000000000000" pitchFamily="18" charset="-120"/>
                </a:rPr>
                <a:t>d</a:t>
              </a:r>
            </a:p>
          </p:txBody>
        </p:sp>
        <p:sp>
          <p:nvSpPr>
            <p:cNvPr id="9265" name="Line 26"/>
            <p:cNvSpPr>
              <a:spLocks noChangeShapeType="1"/>
            </p:cNvSpPr>
            <p:nvPr/>
          </p:nvSpPr>
          <p:spPr bwMode="auto">
            <a:xfrm flipV="1">
              <a:off x="1326" y="1688"/>
              <a:ext cx="424" cy="543"/>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9266" name="Freeform 27"/>
            <p:cNvSpPr>
              <a:spLocks/>
            </p:cNvSpPr>
            <p:nvPr/>
          </p:nvSpPr>
          <p:spPr bwMode="auto">
            <a:xfrm>
              <a:off x="1645" y="1698"/>
              <a:ext cx="101" cy="116"/>
            </a:xfrm>
            <a:custGeom>
              <a:avLst/>
              <a:gdLst>
                <a:gd name="T0" fmla="*/ 0 w 101"/>
                <a:gd name="T1" fmla="*/ 0 h 116"/>
                <a:gd name="T2" fmla="*/ 65 w 101"/>
                <a:gd name="T3" fmla="*/ 115 h 116"/>
                <a:gd name="T4" fmla="*/ 100 w 101"/>
                <a:gd name="T5" fmla="*/ 0 h 116"/>
                <a:gd name="T6" fmla="*/ 0 w 101"/>
                <a:gd name="T7" fmla="*/ 0 h 116"/>
                <a:gd name="T8" fmla="*/ 0 60000 65536"/>
                <a:gd name="T9" fmla="*/ 0 60000 65536"/>
                <a:gd name="T10" fmla="*/ 0 60000 65536"/>
                <a:gd name="T11" fmla="*/ 0 60000 65536"/>
                <a:gd name="T12" fmla="*/ 0 w 101"/>
                <a:gd name="T13" fmla="*/ 0 h 116"/>
                <a:gd name="T14" fmla="*/ 101 w 101"/>
                <a:gd name="T15" fmla="*/ 116 h 116"/>
              </a:gdLst>
              <a:ahLst/>
              <a:cxnLst>
                <a:cxn ang="T8">
                  <a:pos x="T0" y="T1"/>
                </a:cxn>
                <a:cxn ang="T9">
                  <a:pos x="T2" y="T3"/>
                </a:cxn>
                <a:cxn ang="T10">
                  <a:pos x="T4" y="T5"/>
                </a:cxn>
                <a:cxn ang="T11">
                  <a:pos x="T6" y="T7"/>
                </a:cxn>
              </a:cxnLst>
              <a:rect l="T12" t="T13" r="T14" b="T15"/>
              <a:pathLst>
                <a:path w="101" h="116">
                  <a:moveTo>
                    <a:pt x="0" y="0"/>
                  </a:moveTo>
                  <a:lnTo>
                    <a:pt x="65" y="115"/>
                  </a:lnTo>
                  <a:lnTo>
                    <a:pt x="100" y="0"/>
                  </a:lnTo>
                  <a:lnTo>
                    <a:pt x="0" y="0"/>
                  </a:lnTo>
                </a:path>
              </a:pathLst>
            </a:custGeom>
            <a:solidFill>
              <a:srgbClr val="000000"/>
            </a:solidFill>
            <a:ln w="12700" cap="rnd">
              <a:solidFill>
                <a:srgbClr val="000000"/>
              </a:solidFill>
              <a:round/>
              <a:headEnd type="none" w="sm" len="sm"/>
              <a:tailEnd type="none" w="sm" len="sm"/>
            </a:ln>
          </p:spPr>
          <p:txBody>
            <a:bodyPr/>
            <a:lstStyle/>
            <a:p>
              <a:endParaRPr lang="en-US">
                <a:solidFill>
                  <a:prstClr val="black"/>
                </a:solidFill>
                <a:latin typeface="Calibri"/>
              </a:endParaRPr>
            </a:p>
          </p:txBody>
        </p:sp>
        <p:sp>
          <p:nvSpPr>
            <p:cNvPr id="9267" name="Freeform 28"/>
            <p:cNvSpPr>
              <a:spLocks/>
            </p:cNvSpPr>
            <p:nvPr/>
          </p:nvSpPr>
          <p:spPr bwMode="auto">
            <a:xfrm>
              <a:off x="1332" y="2099"/>
              <a:ext cx="102" cy="123"/>
            </a:xfrm>
            <a:custGeom>
              <a:avLst/>
              <a:gdLst>
                <a:gd name="T0" fmla="*/ 101 w 102"/>
                <a:gd name="T1" fmla="*/ 115 h 123"/>
                <a:gd name="T2" fmla="*/ 34 w 102"/>
                <a:gd name="T3" fmla="*/ 0 h 123"/>
                <a:gd name="T4" fmla="*/ 0 w 102"/>
                <a:gd name="T5" fmla="*/ 122 h 123"/>
                <a:gd name="T6" fmla="*/ 101 w 102"/>
                <a:gd name="T7" fmla="*/ 115 h 123"/>
                <a:gd name="T8" fmla="*/ 0 60000 65536"/>
                <a:gd name="T9" fmla="*/ 0 60000 65536"/>
                <a:gd name="T10" fmla="*/ 0 60000 65536"/>
                <a:gd name="T11" fmla="*/ 0 60000 65536"/>
                <a:gd name="T12" fmla="*/ 0 w 102"/>
                <a:gd name="T13" fmla="*/ 0 h 123"/>
                <a:gd name="T14" fmla="*/ 102 w 102"/>
                <a:gd name="T15" fmla="*/ 123 h 123"/>
              </a:gdLst>
              <a:ahLst/>
              <a:cxnLst>
                <a:cxn ang="T8">
                  <a:pos x="T0" y="T1"/>
                </a:cxn>
                <a:cxn ang="T9">
                  <a:pos x="T2" y="T3"/>
                </a:cxn>
                <a:cxn ang="T10">
                  <a:pos x="T4" y="T5"/>
                </a:cxn>
                <a:cxn ang="T11">
                  <a:pos x="T6" y="T7"/>
                </a:cxn>
              </a:cxnLst>
              <a:rect l="T12" t="T13" r="T14" b="T15"/>
              <a:pathLst>
                <a:path w="102" h="123">
                  <a:moveTo>
                    <a:pt x="101" y="115"/>
                  </a:moveTo>
                  <a:lnTo>
                    <a:pt x="34" y="0"/>
                  </a:lnTo>
                  <a:lnTo>
                    <a:pt x="0" y="122"/>
                  </a:lnTo>
                  <a:lnTo>
                    <a:pt x="101" y="115"/>
                  </a:lnTo>
                </a:path>
              </a:pathLst>
            </a:custGeom>
            <a:solidFill>
              <a:srgbClr val="000000"/>
            </a:solidFill>
            <a:ln w="12700" cap="rnd">
              <a:solidFill>
                <a:srgbClr val="000000"/>
              </a:solidFill>
              <a:round/>
              <a:headEnd type="none" w="sm" len="sm"/>
              <a:tailEnd type="none" w="sm" len="sm"/>
            </a:ln>
          </p:spPr>
          <p:txBody>
            <a:bodyPr/>
            <a:lstStyle/>
            <a:p>
              <a:endParaRPr lang="en-US">
                <a:solidFill>
                  <a:prstClr val="black"/>
                </a:solidFill>
                <a:latin typeface="Calibri"/>
              </a:endParaRPr>
            </a:p>
          </p:txBody>
        </p:sp>
        <p:sp>
          <p:nvSpPr>
            <p:cNvPr id="9268" name="Oval 29"/>
            <p:cNvSpPr>
              <a:spLocks noChangeArrowheads="1"/>
            </p:cNvSpPr>
            <p:nvPr/>
          </p:nvSpPr>
          <p:spPr bwMode="auto">
            <a:xfrm>
              <a:off x="4029" y="2678"/>
              <a:ext cx="91" cy="290"/>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9269" name="Rectangle 30"/>
            <p:cNvSpPr>
              <a:spLocks noChangeArrowheads="1"/>
            </p:cNvSpPr>
            <p:nvPr/>
          </p:nvSpPr>
          <p:spPr bwMode="auto">
            <a:xfrm>
              <a:off x="4080" y="2688"/>
              <a:ext cx="96" cy="288"/>
            </a:xfrm>
            <a:prstGeom prst="rect">
              <a:avLst/>
            </a:prstGeom>
            <a:solidFill>
              <a:srgbClr val="FFFFFF"/>
            </a:solidFill>
            <a:ln w="9525">
              <a:noFill/>
              <a:miter lim="800000"/>
              <a:headEnd/>
              <a:tailEnd/>
            </a:ln>
          </p:spPr>
          <p:txBody>
            <a:bodyPr wrap="none" anchor="ctr"/>
            <a:lstStyle/>
            <a:p>
              <a:endParaRPr lang="en-US">
                <a:solidFill>
                  <a:prstClr val="black"/>
                </a:solidFill>
                <a:latin typeface="Calibri"/>
              </a:endParaRPr>
            </a:p>
          </p:txBody>
        </p:sp>
        <p:sp>
          <p:nvSpPr>
            <p:cNvPr id="9270" name="Line 31"/>
            <p:cNvSpPr>
              <a:spLocks noChangeShapeType="1"/>
            </p:cNvSpPr>
            <p:nvPr/>
          </p:nvSpPr>
          <p:spPr bwMode="auto">
            <a:xfrm flipH="1">
              <a:off x="4084" y="2976"/>
              <a:ext cx="92" cy="0"/>
            </a:xfrm>
            <a:prstGeom prst="line">
              <a:avLst/>
            </a:prstGeom>
            <a:noFill/>
            <a:ln w="25400">
              <a:solidFill>
                <a:schemeClr val="tx1"/>
              </a:solidFill>
              <a:round/>
              <a:headEnd type="none" w="sm" len="sm"/>
              <a:tailEnd type="none" w="sm" len="sm"/>
            </a:ln>
          </p:spPr>
          <p:txBody>
            <a:bodyPr wrap="none" anchor="ctr"/>
            <a:lstStyle/>
            <a:p>
              <a:endParaRPr lang="en-IN">
                <a:solidFill>
                  <a:prstClr val="black"/>
                </a:solidFill>
                <a:latin typeface="Calibri"/>
              </a:endParaRPr>
            </a:p>
          </p:txBody>
        </p:sp>
      </p:grpSp>
      <p:sp>
        <p:nvSpPr>
          <p:cNvPr id="10273" name="Rectangle 33"/>
          <p:cNvSpPr>
            <a:spLocks noChangeArrowheads="1"/>
          </p:cNvSpPr>
          <p:nvPr/>
        </p:nvSpPr>
        <p:spPr bwMode="auto">
          <a:xfrm>
            <a:off x="4479925" y="2193925"/>
            <a:ext cx="4314066" cy="708528"/>
          </a:xfrm>
          <a:prstGeom prst="rect">
            <a:avLst/>
          </a:prstGeom>
          <a:noFill/>
          <a:ln w="9525">
            <a:noFill/>
            <a:miter lim="800000"/>
            <a:headEnd/>
            <a:tailEnd/>
          </a:ln>
        </p:spPr>
        <p:txBody>
          <a:bodyPr wrap="none" lIns="92075" tIns="46038" rIns="92075" bIns="46038">
            <a:spAutoFit/>
          </a:bodyPr>
          <a:lstStyle/>
          <a:p>
            <a:pPr defTabSz="762000"/>
            <a:r>
              <a:rPr lang="en-US" altLang="zh-TW" sz="4000">
                <a:solidFill>
                  <a:prstClr val="black"/>
                </a:solidFill>
                <a:latin typeface="Chasm" charset="0"/>
                <a:ea typeface="新細明體" panose="02020500000000000000" pitchFamily="18" charset="-120"/>
              </a:rPr>
              <a:t>semiconductor slice</a:t>
            </a:r>
          </a:p>
        </p:txBody>
      </p:sp>
      <p:sp>
        <p:nvSpPr>
          <p:cNvPr id="10274" name="Rectangle 34"/>
          <p:cNvSpPr>
            <a:spLocks noChangeArrowheads="1"/>
          </p:cNvSpPr>
          <p:nvPr/>
        </p:nvSpPr>
        <p:spPr bwMode="auto">
          <a:xfrm>
            <a:off x="2041526" y="3584575"/>
            <a:ext cx="549275" cy="708528"/>
          </a:xfrm>
          <a:prstGeom prst="rect">
            <a:avLst/>
          </a:prstGeom>
          <a:noFill/>
          <a:ln w="9525">
            <a:noFill/>
            <a:miter lim="800000"/>
            <a:headEnd/>
            <a:tailEnd/>
          </a:ln>
        </p:spPr>
        <p:txBody>
          <a:bodyPr lIns="92075" tIns="46038" rIns="92075" bIns="46038">
            <a:spAutoFit/>
          </a:bodyPr>
          <a:lstStyle/>
          <a:p>
            <a:pPr defTabSz="762000"/>
            <a:r>
              <a:rPr lang="en-US" altLang="zh-TW" sz="4000" b="1">
                <a:solidFill>
                  <a:srgbClr val="D4260F"/>
                </a:solidFill>
                <a:latin typeface="Calibri"/>
                <a:ea typeface="新細明體" panose="02020500000000000000" pitchFamily="18" charset="-120"/>
              </a:rPr>
              <a:t>+</a:t>
            </a:r>
          </a:p>
        </p:txBody>
      </p:sp>
      <p:sp>
        <p:nvSpPr>
          <p:cNvPr id="10275" name="Rectangle 35"/>
          <p:cNvSpPr>
            <a:spLocks noChangeArrowheads="1"/>
          </p:cNvSpPr>
          <p:nvPr/>
        </p:nvSpPr>
        <p:spPr bwMode="auto">
          <a:xfrm>
            <a:off x="9509126" y="3355975"/>
            <a:ext cx="549275" cy="708528"/>
          </a:xfrm>
          <a:prstGeom prst="rect">
            <a:avLst/>
          </a:prstGeom>
          <a:noFill/>
          <a:ln w="9525">
            <a:noFill/>
            <a:miter lim="800000"/>
            <a:headEnd/>
            <a:tailEnd/>
          </a:ln>
        </p:spPr>
        <p:txBody>
          <a:bodyPr lIns="92075" tIns="46038" rIns="92075" bIns="46038">
            <a:spAutoFit/>
          </a:bodyPr>
          <a:lstStyle/>
          <a:p>
            <a:pPr defTabSz="762000"/>
            <a:r>
              <a:rPr lang="en-US" altLang="zh-TW" sz="4000" b="1">
                <a:solidFill>
                  <a:srgbClr val="C13821"/>
                </a:solidFill>
                <a:latin typeface="Calibri"/>
                <a:ea typeface="新細明體" panose="02020500000000000000" pitchFamily="18" charset="-120"/>
              </a:rPr>
              <a:t>_</a:t>
            </a:r>
          </a:p>
        </p:txBody>
      </p:sp>
      <p:grpSp>
        <p:nvGrpSpPr>
          <p:cNvPr id="4" name="Group 38"/>
          <p:cNvGrpSpPr>
            <a:grpSpLocks/>
          </p:cNvGrpSpPr>
          <p:nvPr/>
        </p:nvGrpSpPr>
        <p:grpSpPr bwMode="auto">
          <a:xfrm>
            <a:off x="2216150" y="4953000"/>
            <a:ext cx="908050" cy="731838"/>
            <a:chOff x="436" y="3120"/>
            <a:chExt cx="572" cy="461"/>
          </a:xfrm>
        </p:grpSpPr>
        <p:sp>
          <p:nvSpPr>
            <p:cNvPr id="9245" name="Line 36"/>
            <p:cNvSpPr>
              <a:spLocks noChangeShapeType="1"/>
            </p:cNvSpPr>
            <p:nvPr/>
          </p:nvSpPr>
          <p:spPr bwMode="auto">
            <a:xfrm>
              <a:off x="436" y="3120"/>
              <a:ext cx="572" cy="0"/>
            </a:xfrm>
            <a:prstGeom prst="line">
              <a:avLst/>
            </a:prstGeom>
            <a:noFill/>
            <a:ln w="508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sp>
          <p:nvSpPr>
            <p:cNvPr id="9246" name="Rectangle 37"/>
            <p:cNvSpPr>
              <a:spLocks noChangeArrowheads="1"/>
            </p:cNvSpPr>
            <p:nvPr/>
          </p:nvSpPr>
          <p:spPr bwMode="auto">
            <a:xfrm>
              <a:off x="566" y="3212"/>
              <a:ext cx="183" cy="369"/>
            </a:xfrm>
            <a:prstGeom prst="rect">
              <a:avLst/>
            </a:prstGeom>
            <a:noFill/>
            <a:ln w="9525">
              <a:noFill/>
              <a:miter lim="800000"/>
              <a:headEnd/>
              <a:tailEnd/>
            </a:ln>
          </p:spPr>
          <p:txBody>
            <a:bodyPr wrap="none" lIns="92075" tIns="46038" rIns="92075" bIns="46038">
              <a:spAutoFit/>
            </a:bodyPr>
            <a:lstStyle/>
            <a:p>
              <a:pPr defTabSz="762000"/>
              <a:r>
                <a:rPr lang="en-US" altLang="zh-TW" sz="3200" i="1">
                  <a:solidFill>
                    <a:prstClr val="black"/>
                  </a:solidFill>
                  <a:latin typeface="Calibri"/>
                  <a:ea typeface="新細明體" panose="02020500000000000000" pitchFamily="18" charset="-120"/>
                </a:rPr>
                <a:t>I</a:t>
              </a:r>
            </a:p>
          </p:txBody>
        </p:sp>
      </p:grpSp>
      <p:grpSp>
        <p:nvGrpSpPr>
          <p:cNvPr id="5" name="Group 41"/>
          <p:cNvGrpSpPr>
            <a:grpSpLocks/>
          </p:cNvGrpSpPr>
          <p:nvPr/>
        </p:nvGrpSpPr>
        <p:grpSpPr bwMode="auto">
          <a:xfrm>
            <a:off x="8616950" y="4953000"/>
            <a:ext cx="908050" cy="731838"/>
            <a:chOff x="4468" y="3120"/>
            <a:chExt cx="572" cy="461"/>
          </a:xfrm>
        </p:grpSpPr>
        <p:sp>
          <p:nvSpPr>
            <p:cNvPr id="9243" name="Line 39"/>
            <p:cNvSpPr>
              <a:spLocks noChangeShapeType="1"/>
            </p:cNvSpPr>
            <p:nvPr/>
          </p:nvSpPr>
          <p:spPr bwMode="auto">
            <a:xfrm>
              <a:off x="4468" y="3120"/>
              <a:ext cx="572" cy="0"/>
            </a:xfrm>
            <a:prstGeom prst="line">
              <a:avLst/>
            </a:prstGeom>
            <a:noFill/>
            <a:ln w="508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sp>
          <p:nvSpPr>
            <p:cNvPr id="9244" name="Rectangle 40"/>
            <p:cNvSpPr>
              <a:spLocks noChangeArrowheads="1"/>
            </p:cNvSpPr>
            <p:nvPr/>
          </p:nvSpPr>
          <p:spPr bwMode="auto">
            <a:xfrm>
              <a:off x="4598" y="3212"/>
              <a:ext cx="183" cy="369"/>
            </a:xfrm>
            <a:prstGeom prst="rect">
              <a:avLst/>
            </a:prstGeom>
            <a:noFill/>
            <a:ln w="9525">
              <a:noFill/>
              <a:miter lim="800000"/>
              <a:headEnd/>
              <a:tailEnd/>
            </a:ln>
          </p:spPr>
          <p:txBody>
            <a:bodyPr wrap="none" lIns="92075" tIns="46038" rIns="92075" bIns="46038">
              <a:spAutoFit/>
            </a:bodyPr>
            <a:lstStyle/>
            <a:p>
              <a:pPr defTabSz="762000"/>
              <a:r>
                <a:rPr lang="en-US" altLang="zh-TW" sz="3200" i="1">
                  <a:solidFill>
                    <a:prstClr val="black"/>
                  </a:solidFill>
                  <a:latin typeface="Calibri"/>
                  <a:ea typeface="新細明體" panose="02020500000000000000" pitchFamily="18" charset="-120"/>
                </a:rPr>
                <a:t>I</a:t>
              </a:r>
            </a:p>
          </p:txBody>
        </p:sp>
      </p:grpSp>
      <p:grpSp>
        <p:nvGrpSpPr>
          <p:cNvPr id="6" name="Group 45"/>
          <p:cNvGrpSpPr>
            <a:grpSpLocks/>
          </p:cNvGrpSpPr>
          <p:nvPr/>
        </p:nvGrpSpPr>
        <p:grpSpPr bwMode="auto">
          <a:xfrm>
            <a:off x="8545514" y="4384676"/>
            <a:ext cx="549275" cy="206375"/>
            <a:chOff x="4423" y="2762"/>
            <a:chExt cx="346" cy="130"/>
          </a:xfrm>
        </p:grpSpPr>
        <p:sp>
          <p:nvSpPr>
            <p:cNvPr id="10282" name="Oval 42"/>
            <p:cNvSpPr>
              <a:spLocks noChangeArrowheads="1"/>
            </p:cNvSpPr>
            <p:nvPr/>
          </p:nvSpPr>
          <p:spPr bwMode="auto">
            <a:xfrm>
              <a:off x="4632" y="276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9241" name="Line 43"/>
            <p:cNvSpPr>
              <a:spLocks noChangeShapeType="1"/>
            </p:cNvSpPr>
            <p:nvPr/>
          </p:nvSpPr>
          <p:spPr bwMode="auto">
            <a:xfrm flipH="1">
              <a:off x="4454" y="2824"/>
              <a:ext cx="158" cy="0"/>
            </a:xfrm>
            <a:prstGeom prst="line">
              <a:avLst/>
            </a:prstGeom>
            <a:noFill/>
            <a:ln w="254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9242" name="Freeform 44"/>
            <p:cNvSpPr>
              <a:spLocks/>
            </p:cNvSpPr>
            <p:nvPr/>
          </p:nvSpPr>
          <p:spPr bwMode="auto">
            <a:xfrm>
              <a:off x="4423" y="2790"/>
              <a:ext cx="102" cy="75"/>
            </a:xfrm>
            <a:custGeom>
              <a:avLst/>
              <a:gdLst>
                <a:gd name="T0" fmla="*/ 0 w 102"/>
                <a:gd name="T1" fmla="*/ 34 h 75"/>
                <a:gd name="T2" fmla="*/ 101 w 102"/>
                <a:gd name="T3" fmla="*/ 0 h 75"/>
                <a:gd name="T4" fmla="*/ 101 w 102"/>
                <a:gd name="T5" fmla="*/ 74 h 75"/>
                <a:gd name="T6" fmla="*/ 0 w 102"/>
                <a:gd name="T7" fmla="*/ 34 h 75"/>
                <a:gd name="T8" fmla="*/ 0 60000 65536"/>
                <a:gd name="T9" fmla="*/ 0 60000 65536"/>
                <a:gd name="T10" fmla="*/ 0 60000 65536"/>
                <a:gd name="T11" fmla="*/ 0 60000 65536"/>
                <a:gd name="T12" fmla="*/ 0 w 102"/>
                <a:gd name="T13" fmla="*/ 0 h 75"/>
                <a:gd name="T14" fmla="*/ 102 w 102"/>
                <a:gd name="T15" fmla="*/ 75 h 75"/>
              </a:gdLst>
              <a:ahLst/>
              <a:cxnLst>
                <a:cxn ang="T8">
                  <a:pos x="T0" y="T1"/>
                </a:cxn>
                <a:cxn ang="T9">
                  <a:pos x="T2" y="T3"/>
                </a:cxn>
                <a:cxn ang="T10">
                  <a:pos x="T4" y="T5"/>
                </a:cxn>
                <a:cxn ang="T11">
                  <a:pos x="T6" y="T7"/>
                </a:cxn>
              </a:cxnLst>
              <a:rect l="T12" t="T13" r="T14" b="T15"/>
              <a:pathLst>
                <a:path w="102" h="75">
                  <a:moveTo>
                    <a:pt x="0" y="34"/>
                  </a:moveTo>
                  <a:lnTo>
                    <a:pt x="101" y="0"/>
                  </a:lnTo>
                  <a:lnTo>
                    <a:pt x="101" y="74"/>
                  </a:lnTo>
                  <a:lnTo>
                    <a:pt x="0" y="34"/>
                  </a:lnTo>
                </a:path>
              </a:pathLst>
            </a:custGeom>
            <a:solidFill>
              <a:srgbClr val="000000"/>
            </a:solidFill>
            <a:ln w="12700" cap="rnd">
              <a:solidFill>
                <a:srgbClr val="000000"/>
              </a:solidFill>
              <a:round/>
              <a:headEnd type="none" w="sm" len="sm"/>
              <a:tailEnd type="none" w="sm" len="sm"/>
            </a:ln>
          </p:spPr>
          <p:txBody>
            <a:bodyPr/>
            <a:lstStyle/>
            <a:p>
              <a:endParaRPr lang="en-US">
                <a:solidFill>
                  <a:prstClr val="black"/>
                </a:solidFill>
                <a:latin typeface="Calibri"/>
              </a:endParaRPr>
            </a:p>
          </p:txBody>
        </p:sp>
      </p:grpSp>
      <p:sp>
        <p:nvSpPr>
          <p:cNvPr id="10286" name="Oval 46"/>
          <p:cNvSpPr>
            <a:spLocks noChangeArrowheads="1"/>
          </p:cNvSpPr>
          <p:nvPr/>
        </p:nvSpPr>
        <p:spPr bwMode="auto">
          <a:xfrm>
            <a:off x="7277100" y="4384676"/>
            <a:ext cx="217488" cy="206375"/>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87" name="Oval 47"/>
          <p:cNvSpPr>
            <a:spLocks noChangeArrowheads="1"/>
          </p:cNvSpPr>
          <p:nvPr/>
        </p:nvSpPr>
        <p:spPr bwMode="auto">
          <a:xfrm>
            <a:off x="6972300" y="4384676"/>
            <a:ext cx="217488" cy="206375"/>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88" name="Oval 48"/>
          <p:cNvSpPr>
            <a:spLocks noChangeArrowheads="1"/>
          </p:cNvSpPr>
          <p:nvPr/>
        </p:nvSpPr>
        <p:spPr bwMode="auto">
          <a:xfrm>
            <a:off x="6667500" y="4384676"/>
            <a:ext cx="217488" cy="206375"/>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89" name="Oval 49"/>
          <p:cNvSpPr>
            <a:spLocks noChangeArrowheads="1"/>
          </p:cNvSpPr>
          <p:nvPr/>
        </p:nvSpPr>
        <p:spPr bwMode="auto">
          <a:xfrm>
            <a:off x="6362700" y="4384676"/>
            <a:ext cx="217488" cy="206375"/>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90" name="Oval 50">
            <a:hlinkClick r:id="" action="ppaction://hlinkshowjump?jump=nextslide"/>
          </p:cNvPr>
          <p:cNvSpPr>
            <a:spLocks noChangeArrowheads="1"/>
          </p:cNvSpPr>
          <p:nvPr/>
        </p:nvSpPr>
        <p:spPr bwMode="auto">
          <a:xfrm>
            <a:off x="5981700" y="4384676"/>
            <a:ext cx="217488" cy="206375"/>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91" name="Oval 51">
            <a:hlinkClick r:id="rId3" action="ppaction://hlinksldjump"/>
          </p:cNvPr>
          <p:cNvSpPr>
            <a:spLocks noChangeArrowheads="1"/>
          </p:cNvSpPr>
          <p:nvPr/>
        </p:nvSpPr>
        <p:spPr bwMode="auto">
          <a:xfrm>
            <a:off x="5676900" y="4384676"/>
            <a:ext cx="217488" cy="206375"/>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92" name="Oval 52"/>
          <p:cNvSpPr>
            <a:spLocks noChangeArrowheads="1"/>
          </p:cNvSpPr>
          <p:nvPr/>
        </p:nvSpPr>
        <p:spPr bwMode="auto">
          <a:xfrm>
            <a:off x="5295900" y="4384676"/>
            <a:ext cx="217488" cy="206375"/>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93" name="Oval 53"/>
          <p:cNvSpPr>
            <a:spLocks noChangeArrowheads="1"/>
          </p:cNvSpPr>
          <p:nvPr/>
        </p:nvSpPr>
        <p:spPr bwMode="auto">
          <a:xfrm>
            <a:off x="4914900" y="4384676"/>
            <a:ext cx="217488" cy="206375"/>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94" name="Oval 54"/>
          <p:cNvSpPr>
            <a:spLocks noChangeArrowheads="1"/>
          </p:cNvSpPr>
          <p:nvPr/>
        </p:nvSpPr>
        <p:spPr bwMode="auto">
          <a:xfrm>
            <a:off x="4533900" y="4384676"/>
            <a:ext cx="217488" cy="206375"/>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nvGrpSpPr>
          <p:cNvPr id="7" name="Group 58"/>
          <p:cNvGrpSpPr>
            <a:grpSpLocks/>
          </p:cNvGrpSpPr>
          <p:nvPr/>
        </p:nvGrpSpPr>
        <p:grpSpPr bwMode="auto">
          <a:xfrm>
            <a:off x="2601914" y="4384676"/>
            <a:ext cx="549275" cy="206375"/>
            <a:chOff x="679" y="2762"/>
            <a:chExt cx="346" cy="130"/>
          </a:xfrm>
        </p:grpSpPr>
        <p:sp>
          <p:nvSpPr>
            <p:cNvPr id="10295" name="Oval 55"/>
            <p:cNvSpPr>
              <a:spLocks noChangeArrowheads="1"/>
            </p:cNvSpPr>
            <p:nvPr/>
          </p:nvSpPr>
          <p:spPr bwMode="auto">
            <a:xfrm>
              <a:off x="888" y="276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9238" name="Line 56"/>
            <p:cNvSpPr>
              <a:spLocks noChangeShapeType="1"/>
            </p:cNvSpPr>
            <p:nvPr/>
          </p:nvSpPr>
          <p:spPr bwMode="auto">
            <a:xfrm flipH="1">
              <a:off x="710" y="2824"/>
              <a:ext cx="158" cy="0"/>
            </a:xfrm>
            <a:prstGeom prst="line">
              <a:avLst/>
            </a:prstGeom>
            <a:noFill/>
            <a:ln w="254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9239" name="Freeform 57"/>
            <p:cNvSpPr>
              <a:spLocks/>
            </p:cNvSpPr>
            <p:nvPr/>
          </p:nvSpPr>
          <p:spPr bwMode="auto">
            <a:xfrm>
              <a:off x="679" y="2790"/>
              <a:ext cx="102" cy="75"/>
            </a:xfrm>
            <a:custGeom>
              <a:avLst/>
              <a:gdLst>
                <a:gd name="T0" fmla="*/ 0 w 102"/>
                <a:gd name="T1" fmla="*/ 34 h 75"/>
                <a:gd name="T2" fmla="*/ 101 w 102"/>
                <a:gd name="T3" fmla="*/ 0 h 75"/>
                <a:gd name="T4" fmla="*/ 101 w 102"/>
                <a:gd name="T5" fmla="*/ 74 h 75"/>
                <a:gd name="T6" fmla="*/ 0 w 102"/>
                <a:gd name="T7" fmla="*/ 34 h 75"/>
                <a:gd name="T8" fmla="*/ 0 60000 65536"/>
                <a:gd name="T9" fmla="*/ 0 60000 65536"/>
                <a:gd name="T10" fmla="*/ 0 60000 65536"/>
                <a:gd name="T11" fmla="*/ 0 60000 65536"/>
                <a:gd name="T12" fmla="*/ 0 w 102"/>
                <a:gd name="T13" fmla="*/ 0 h 75"/>
                <a:gd name="T14" fmla="*/ 102 w 102"/>
                <a:gd name="T15" fmla="*/ 75 h 75"/>
              </a:gdLst>
              <a:ahLst/>
              <a:cxnLst>
                <a:cxn ang="T8">
                  <a:pos x="T0" y="T1"/>
                </a:cxn>
                <a:cxn ang="T9">
                  <a:pos x="T2" y="T3"/>
                </a:cxn>
                <a:cxn ang="T10">
                  <a:pos x="T4" y="T5"/>
                </a:cxn>
                <a:cxn ang="T11">
                  <a:pos x="T6" y="T7"/>
                </a:cxn>
              </a:cxnLst>
              <a:rect l="T12" t="T13" r="T14" b="T15"/>
              <a:pathLst>
                <a:path w="102" h="75">
                  <a:moveTo>
                    <a:pt x="0" y="34"/>
                  </a:moveTo>
                  <a:lnTo>
                    <a:pt x="101" y="0"/>
                  </a:lnTo>
                  <a:lnTo>
                    <a:pt x="101" y="74"/>
                  </a:lnTo>
                  <a:lnTo>
                    <a:pt x="0" y="34"/>
                  </a:lnTo>
                </a:path>
              </a:pathLst>
            </a:custGeom>
            <a:solidFill>
              <a:srgbClr val="000000"/>
            </a:solidFill>
            <a:ln w="12700" cap="rnd">
              <a:solidFill>
                <a:srgbClr val="000000"/>
              </a:solidFill>
              <a:round/>
              <a:headEnd type="none" w="sm" len="sm"/>
              <a:tailEnd type="none" w="sm" len="sm"/>
            </a:ln>
          </p:spPr>
          <p:txBody>
            <a:bodyPr/>
            <a:lstStyle/>
            <a:p>
              <a:endParaRPr lang="en-US">
                <a:solidFill>
                  <a:prstClr val="black"/>
                </a:solidFill>
                <a:latin typeface="Calibri"/>
              </a:endParaRPr>
            </a:p>
          </p:txBody>
        </p:sp>
      </p:grpSp>
      <p:sp>
        <p:nvSpPr>
          <p:cNvPr id="9236" name="Rectangle 59"/>
          <p:cNvSpPr>
            <a:spLocks noChangeArrowheads="1"/>
          </p:cNvSpPr>
          <p:nvPr/>
        </p:nvSpPr>
        <p:spPr bwMode="auto">
          <a:xfrm>
            <a:off x="2286000" y="1981200"/>
            <a:ext cx="685800" cy="685800"/>
          </a:xfrm>
          <a:prstGeom prst="rect">
            <a:avLst/>
          </a:prstGeom>
          <a:noFill/>
          <a:ln w="9525">
            <a:noFill/>
            <a:miter lim="800000"/>
            <a:headEnd/>
            <a:tailEnd/>
          </a:ln>
        </p:spPr>
        <p:txBody>
          <a:bodyPr wrap="none" anchor="ctr"/>
          <a:lstStyle/>
          <a:p>
            <a:endParaRPr lang="en-US">
              <a:solidFill>
                <a:prstClr val="black"/>
              </a:solidFill>
              <a:latin typeface="Calibri"/>
            </a:endParaRPr>
          </a:p>
        </p:txBody>
      </p:sp>
      <p:sp>
        <p:nvSpPr>
          <p:cNvPr id="13" name="Rectangle 12">
            <a:extLst>
              <a:ext uri="{FF2B5EF4-FFF2-40B4-BE49-F238E27FC236}">
                <a16:creationId xmlns:a16="http://schemas.microsoft.com/office/drawing/2014/main" id="{24CA251F-35F4-4395-ABA0-6EC4C797E216}"/>
              </a:ext>
            </a:extLst>
          </p:cNvPr>
          <p:cNvSpPr/>
          <p:nvPr/>
        </p:nvSpPr>
        <p:spPr>
          <a:xfrm>
            <a:off x="977760" y="1382760"/>
            <a:ext cx="914400" cy="548640"/>
          </a:xfrm>
          <a:prstGeom prst="rect">
            <a:avLst/>
          </a:prstGeom>
          <a:solidFill>
            <a:srgbClr val="000000">
              <a:alpha val="5000"/>
            </a:srgbClr>
          </a:solidFill>
          <a:ln w="9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EEDCF70D-E93F-4DE7-AD52-425BE28A399E}"/>
                  </a:ext>
                </a:extLst>
              </p14:cNvPr>
              <p14:cNvContentPartPr/>
              <p14:nvPr/>
            </p14:nvContentPartPr>
            <p14:xfrm>
              <a:off x="889088" y="1652456"/>
              <a:ext cx="360" cy="360"/>
            </p14:xfrm>
          </p:contentPart>
        </mc:Choice>
        <mc:Fallback xmlns="">
          <p:pic>
            <p:nvPicPr>
              <p:cNvPr id="14" name="Ink 13">
                <a:extLst>
                  <a:ext uri="{FF2B5EF4-FFF2-40B4-BE49-F238E27FC236}">
                    <a16:creationId xmlns:a16="http://schemas.microsoft.com/office/drawing/2014/main" id="{EEDCF70D-E93F-4DE7-AD52-425BE28A399E}"/>
                  </a:ext>
                </a:extLst>
              </p:cNvPr>
              <p:cNvPicPr/>
              <p:nvPr/>
            </p:nvPicPr>
            <p:blipFill>
              <a:blip r:embed="rId5"/>
              <a:stretch>
                <a:fillRect/>
              </a:stretch>
            </p:blipFill>
            <p:spPr>
              <a:xfrm>
                <a:off x="884768" y="164813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D8212E13-3AB8-4655-B0EF-8ECB5A03912B}"/>
                  </a:ext>
                </a:extLst>
              </p14:cNvPr>
              <p14:cNvContentPartPr/>
              <p14:nvPr/>
            </p14:nvContentPartPr>
            <p14:xfrm>
              <a:off x="543128" y="1409096"/>
              <a:ext cx="1773000" cy="1173600"/>
            </p14:xfrm>
          </p:contentPart>
        </mc:Choice>
        <mc:Fallback xmlns="">
          <p:pic>
            <p:nvPicPr>
              <p:cNvPr id="15" name="Ink 14">
                <a:extLst>
                  <a:ext uri="{FF2B5EF4-FFF2-40B4-BE49-F238E27FC236}">
                    <a16:creationId xmlns:a16="http://schemas.microsoft.com/office/drawing/2014/main" id="{D8212E13-3AB8-4655-B0EF-8ECB5A03912B}"/>
                  </a:ext>
                </a:extLst>
              </p:cNvPr>
              <p:cNvPicPr/>
              <p:nvPr/>
            </p:nvPicPr>
            <p:blipFill>
              <a:blip r:embed="rId7"/>
              <a:stretch>
                <a:fillRect/>
              </a:stretch>
            </p:blipFill>
            <p:spPr>
              <a:xfrm>
                <a:off x="538808" y="1404776"/>
                <a:ext cx="1781640" cy="118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A09B98FD-8471-468D-92E1-2E2D0375BDCE}"/>
                  </a:ext>
                </a:extLst>
              </p14:cNvPr>
              <p14:cNvContentPartPr/>
              <p14:nvPr/>
            </p14:nvContentPartPr>
            <p14:xfrm>
              <a:off x="2004728" y="3380456"/>
              <a:ext cx="360" cy="360"/>
            </p14:xfrm>
          </p:contentPart>
        </mc:Choice>
        <mc:Fallback xmlns="">
          <p:pic>
            <p:nvPicPr>
              <p:cNvPr id="16" name="Ink 15">
                <a:extLst>
                  <a:ext uri="{FF2B5EF4-FFF2-40B4-BE49-F238E27FC236}">
                    <a16:creationId xmlns:a16="http://schemas.microsoft.com/office/drawing/2014/main" id="{A09B98FD-8471-468D-92E1-2E2D0375BDCE}"/>
                  </a:ext>
                </a:extLst>
              </p:cNvPr>
              <p:cNvPicPr/>
              <p:nvPr/>
            </p:nvPicPr>
            <p:blipFill>
              <a:blip r:embed="rId5"/>
              <a:stretch>
                <a:fillRect/>
              </a:stretch>
            </p:blipFill>
            <p:spPr>
              <a:xfrm>
                <a:off x="2000408" y="3376136"/>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01063509-E163-40F3-94CC-46F4E07C7AD6}"/>
                  </a:ext>
                </a:extLst>
              </p14:cNvPr>
              <p14:cNvContentPartPr/>
              <p14:nvPr/>
            </p14:nvContentPartPr>
            <p14:xfrm>
              <a:off x="1358168" y="2306576"/>
              <a:ext cx="16200" cy="126360"/>
            </p14:xfrm>
          </p:contentPart>
        </mc:Choice>
        <mc:Fallback xmlns="">
          <p:pic>
            <p:nvPicPr>
              <p:cNvPr id="17" name="Ink 16">
                <a:extLst>
                  <a:ext uri="{FF2B5EF4-FFF2-40B4-BE49-F238E27FC236}">
                    <a16:creationId xmlns:a16="http://schemas.microsoft.com/office/drawing/2014/main" id="{01063509-E163-40F3-94CC-46F4E07C7AD6}"/>
                  </a:ext>
                </a:extLst>
              </p:cNvPr>
              <p:cNvPicPr/>
              <p:nvPr/>
            </p:nvPicPr>
            <p:blipFill>
              <a:blip r:embed="rId10"/>
              <a:stretch>
                <a:fillRect/>
              </a:stretch>
            </p:blipFill>
            <p:spPr>
              <a:xfrm>
                <a:off x="1353848" y="2302256"/>
                <a:ext cx="24840" cy="135000"/>
              </a:xfrm>
              <a:prstGeom prst="rect">
                <a:avLst/>
              </a:prstGeom>
            </p:spPr>
          </p:pic>
        </mc:Fallback>
      </mc:AlternateContent>
      <p:sp>
        <p:nvSpPr>
          <p:cNvPr id="18" name="Oval 17">
            <a:extLst>
              <a:ext uri="{FF2B5EF4-FFF2-40B4-BE49-F238E27FC236}">
                <a16:creationId xmlns:a16="http://schemas.microsoft.com/office/drawing/2014/main" id="{CDBD85EE-79D0-4F61-B2CC-CF00A27C828E}"/>
              </a:ext>
            </a:extLst>
          </p:cNvPr>
          <p:cNvSpPr/>
          <p:nvPr/>
        </p:nvSpPr>
        <p:spPr>
          <a:xfrm>
            <a:off x="663282" y="917858"/>
            <a:ext cx="1598103" cy="1275972"/>
          </a:xfrm>
          <a:prstGeom prst="ellipse">
            <a:avLst/>
          </a:prstGeom>
          <a:solidFill>
            <a:schemeClr val="accent1">
              <a:lumMod val="20000"/>
              <a:lumOff val="80000"/>
              <a:alpha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54E94039-2AC5-4705-8239-E46EC1FFA8B1}"/>
                  </a:ext>
                </a:extLst>
              </p14:cNvPr>
              <p14:cNvContentPartPr/>
              <p14:nvPr/>
            </p14:nvContentPartPr>
            <p14:xfrm>
              <a:off x="2221020" y="1130835"/>
              <a:ext cx="1850400" cy="1171440"/>
            </p14:xfrm>
          </p:contentPart>
        </mc:Choice>
        <mc:Fallback xmlns="">
          <p:pic>
            <p:nvPicPr>
              <p:cNvPr id="20" name="Ink 19">
                <a:extLst>
                  <a:ext uri="{FF2B5EF4-FFF2-40B4-BE49-F238E27FC236}">
                    <a16:creationId xmlns:a16="http://schemas.microsoft.com/office/drawing/2014/main" id="{54E94039-2AC5-4705-8239-E46EC1FFA8B1}"/>
                  </a:ext>
                </a:extLst>
              </p:cNvPr>
              <p:cNvPicPr/>
              <p:nvPr/>
            </p:nvPicPr>
            <p:blipFill>
              <a:blip r:embed="rId12"/>
              <a:stretch>
                <a:fillRect/>
              </a:stretch>
            </p:blipFill>
            <p:spPr>
              <a:xfrm>
                <a:off x="2216700" y="1126515"/>
                <a:ext cx="1859040" cy="1180080"/>
              </a:xfrm>
              <a:prstGeom prst="rect">
                <a:avLst/>
              </a:prstGeom>
            </p:spPr>
          </p:pic>
        </mc:Fallback>
      </mc:AlternateContent>
    </p:spTree>
  </p:cSld>
  <p:clrMapOvr>
    <a:masterClrMapping/>
  </p:clrMapOvr>
  <p:transition spd="slow" advTm="3000"/>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209800" y="228600"/>
            <a:ext cx="7772400" cy="1143000"/>
          </a:xfrm>
        </p:spPr>
        <p:txBody>
          <a:bodyPr>
            <a:normAutofit/>
          </a:bodyPr>
          <a:lstStyle/>
          <a:p>
            <a:pPr eaLnBrk="1" hangingPunct="1">
              <a:defRPr/>
            </a:pPr>
            <a:r>
              <a:rPr lang="en-US" altLang="zh-TW" sz="3200" b="1" dirty="0">
                <a:solidFill>
                  <a:srgbClr val="FF0000"/>
                </a:solidFill>
                <a:effectLst>
                  <a:outerShdw blurRad="38100" dist="38100" dir="2700000" algn="tl">
                    <a:srgbClr val="000000"/>
                  </a:outerShdw>
                </a:effectLst>
                <a:latin typeface="Chasm" charset="0"/>
              </a:rPr>
              <a:t>When the magnetic field is turned on ...</a:t>
            </a:r>
          </a:p>
        </p:txBody>
      </p:sp>
      <p:grpSp>
        <p:nvGrpSpPr>
          <p:cNvPr id="2" name="Group 24"/>
          <p:cNvGrpSpPr>
            <a:grpSpLocks/>
          </p:cNvGrpSpPr>
          <p:nvPr/>
        </p:nvGrpSpPr>
        <p:grpSpPr bwMode="auto">
          <a:xfrm>
            <a:off x="1612900" y="1758950"/>
            <a:ext cx="8585200" cy="3805238"/>
            <a:chOff x="56" y="1108"/>
            <a:chExt cx="5408" cy="2397"/>
          </a:xfrm>
        </p:grpSpPr>
        <p:grpSp>
          <p:nvGrpSpPr>
            <p:cNvPr id="3" name="Group 8"/>
            <p:cNvGrpSpPr>
              <a:grpSpLocks/>
            </p:cNvGrpSpPr>
            <p:nvPr/>
          </p:nvGrpSpPr>
          <p:grpSpPr bwMode="auto">
            <a:xfrm>
              <a:off x="56" y="2165"/>
              <a:ext cx="1292" cy="332"/>
              <a:chOff x="56" y="2165"/>
              <a:chExt cx="1292" cy="332"/>
            </a:xfrm>
          </p:grpSpPr>
          <p:sp>
            <p:nvSpPr>
              <p:cNvPr id="10302" name="Oval 3"/>
              <p:cNvSpPr>
                <a:spLocks noChangeArrowheads="1"/>
              </p:cNvSpPr>
              <p:nvPr/>
            </p:nvSpPr>
            <p:spPr bwMode="auto">
              <a:xfrm>
                <a:off x="56" y="2165"/>
                <a:ext cx="113" cy="327"/>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10303" name="Rectangle 4"/>
              <p:cNvSpPr>
                <a:spLocks noChangeArrowheads="1"/>
              </p:cNvSpPr>
              <p:nvPr/>
            </p:nvSpPr>
            <p:spPr bwMode="auto">
              <a:xfrm>
                <a:off x="111" y="2165"/>
                <a:ext cx="1177" cy="332"/>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10304" name="Line 5"/>
              <p:cNvSpPr>
                <a:spLocks noChangeShapeType="1"/>
              </p:cNvSpPr>
              <p:nvPr/>
            </p:nvSpPr>
            <p:spPr bwMode="auto">
              <a:xfrm>
                <a:off x="116" y="2224"/>
                <a:ext cx="0" cy="201"/>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10305" name="Line 6"/>
              <p:cNvSpPr>
                <a:spLocks noChangeShapeType="1"/>
              </p:cNvSpPr>
              <p:nvPr/>
            </p:nvSpPr>
            <p:spPr bwMode="auto">
              <a:xfrm>
                <a:off x="1276" y="2224"/>
                <a:ext cx="0" cy="201"/>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10306" name="Oval 7"/>
              <p:cNvSpPr>
                <a:spLocks noChangeArrowheads="1"/>
              </p:cNvSpPr>
              <p:nvPr/>
            </p:nvSpPr>
            <p:spPr bwMode="auto">
              <a:xfrm>
                <a:off x="1234" y="2165"/>
                <a:ext cx="114" cy="327"/>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grpSp>
        <p:sp>
          <p:nvSpPr>
            <p:cNvPr id="10287" name="Rectangle 9"/>
            <p:cNvSpPr>
              <a:spLocks noChangeArrowheads="1"/>
            </p:cNvSpPr>
            <p:nvPr/>
          </p:nvSpPr>
          <p:spPr bwMode="auto">
            <a:xfrm>
              <a:off x="1170" y="1826"/>
              <a:ext cx="2652" cy="1670"/>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10288" name="Freeform 10"/>
            <p:cNvSpPr>
              <a:spLocks/>
            </p:cNvSpPr>
            <p:nvPr/>
          </p:nvSpPr>
          <p:spPr bwMode="auto">
            <a:xfrm>
              <a:off x="1188" y="1117"/>
              <a:ext cx="3083" cy="708"/>
            </a:xfrm>
            <a:custGeom>
              <a:avLst/>
              <a:gdLst>
                <a:gd name="T0" fmla="*/ 0 w 3083"/>
                <a:gd name="T1" fmla="*/ 707 h 708"/>
                <a:gd name="T2" fmla="*/ 441 w 3083"/>
                <a:gd name="T3" fmla="*/ 0 h 708"/>
                <a:gd name="T4" fmla="*/ 3082 w 3083"/>
                <a:gd name="T5" fmla="*/ 0 h 708"/>
                <a:gd name="T6" fmla="*/ 2640 w 3083"/>
                <a:gd name="T7" fmla="*/ 707 h 708"/>
                <a:gd name="T8" fmla="*/ 0 w 3083"/>
                <a:gd name="T9" fmla="*/ 707 h 708"/>
                <a:gd name="T10" fmla="*/ 0 60000 65536"/>
                <a:gd name="T11" fmla="*/ 0 60000 65536"/>
                <a:gd name="T12" fmla="*/ 0 60000 65536"/>
                <a:gd name="T13" fmla="*/ 0 60000 65536"/>
                <a:gd name="T14" fmla="*/ 0 60000 65536"/>
                <a:gd name="T15" fmla="*/ 0 w 3083"/>
                <a:gd name="T16" fmla="*/ 0 h 708"/>
                <a:gd name="T17" fmla="*/ 3083 w 3083"/>
                <a:gd name="T18" fmla="*/ 708 h 708"/>
              </a:gdLst>
              <a:ahLst/>
              <a:cxnLst>
                <a:cxn ang="T10">
                  <a:pos x="T0" y="T1"/>
                </a:cxn>
                <a:cxn ang="T11">
                  <a:pos x="T2" y="T3"/>
                </a:cxn>
                <a:cxn ang="T12">
                  <a:pos x="T4" y="T5"/>
                </a:cxn>
                <a:cxn ang="T13">
                  <a:pos x="T6" y="T7"/>
                </a:cxn>
                <a:cxn ang="T14">
                  <a:pos x="T8" y="T9"/>
                </a:cxn>
              </a:cxnLst>
              <a:rect l="T15" t="T16" r="T17" b="T18"/>
              <a:pathLst>
                <a:path w="3083" h="708">
                  <a:moveTo>
                    <a:pt x="0" y="707"/>
                  </a:moveTo>
                  <a:lnTo>
                    <a:pt x="441" y="0"/>
                  </a:lnTo>
                  <a:lnTo>
                    <a:pt x="3082" y="0"/>
                  </a:lnTo>
                  <a:lnTo>
                    <a:pt x="2640" y="707"/>
                  </a:lnTo>
                  <a:lnTo>
                    <a:pt x="0" y="707"/>
                  </a:lnTo>
                </a:path>
              </a:pathLst>
            </a:custGeom>
            <a:solidFill>
              <a:schemeClr val="hlink"/>
            </a:solidFill>
            <a:ln w="25400" cap="rnd">
              <a:solidFill>
                <a:srgbClr val="000000"/>
              </a:solidFill>
              <a:round/>
              <a:headEnd type="none" w="sm" len="sm"/>
              <a:tailEnd type="none" w="sm" len="sm"/>
            </a:ln>
          </p:spPr>
          <p:txBody>
            <a:bodyPr/>
            <a:lstStyle/>
            <a:p>
              <a:endParaRPr lang="en-US">
                <a:solidFill>
                  <a:prstClr val="black"/>
                </a:solidFill>
                <a:latin typeface="Calibri"/>
              </a:endParaRPr>
            </a:p>
          </p:txBody>
        </p:sp>
        <p:sp>
          <p:nvSpPr>
            <p:cNvPr id="10289" name="Freeform 11"/>
            <p:cNvSpPr>
              <a:spLocks/>
            </p:cNvSpPr>
            <p:nvPr/>
          </p:nvSpPr>
          <p:spPr bwMode="auto">
            <a:xfrm>
              <a:off x="3830" y="1117"/>
              <a:ext cx="451" cy="2388"/>
            </a:xfrm>
            <a:custGeom>
              <a:avLst/>
              <a:gdLst>
                <a:gd name="T0" fmla="*/ 0 w 451"/>
                <a:gd name="T1" fmla="*/ 717 h 2388"/>
                <a:gd name="T2" fmla="*/ 0 w 451"/>
                <a:gd name="T3" fmla="*/ 2387 h 2388"/>
                <a:gd name="T4" fmla="*/ 450 w 451"/>
                <a:gd name="T5" fmla="*/ 1671 h 2388"/>
                <a:gd name="T6" fmla="*/ 450 w 451"/>
                <a:gd name="T7" fmla="*/ 0 h 2388"/>
                <a:gd name="T8" fmla="*/ 0 w 451"/>
                <a:gd name="T9" fmla="*/ 717 h 2388"/>
                <a:gd name="T10" fmla="*/ 0 60000 65536"/>
                <a:gd name="T11" fmla="*/ 0 60000 65536"/>
                <a:gd name="T12" fmla="*/ 0 60000 65536"/>
                <a:gd name="T13" fmla="*/ 0 60000 65536"/>
                <a:gd name="T14" fmla="*/ 0 60000 65536"/>
                <a:gd name="T15" fmla="*/ 0 w 451"/>
                <a:gd name="T16" fmla="*/ 0 h 2388"/>
                <a:gd name="T17" fmla="*/ 451 w 451"/>
                <a:gd name="T18" fmla="*/ 2388 h 2388"/>
              </a:gdLst>
              <a:ahLst/>
              <a:cxnLst>
                <a:cxn ang="T10">
                  <a:pos x="T0" y="T1"/>
                </a:cxn>
                <a:cxn ang="T11">
                  <a:pos x="T2" y="T3"/>
                </a:cxn>
                <a:cxn ang="T12">
                  <a:pos x="T4" y="T5"/>
                </a:cxn>
                <a:cxn ang="T13">
                  <a:pos x="T6" y="T7"/>
                </a:cxn>
                <a:cxn ang="T14">
                  <a:pos x="T8" y="T9"/>
                </a:cxn>
              </a:cxnLst>
              <a:rect l="T15" t="T16" r="T17" b="T18"/>
              <a:pathLst>
                <a:path w="451" h="2388">
                  <a:moveTo>
                    <a:pt x="0" y="717"/>
                  </a:moveTo>
                  <a:lnTo>
                    <a:pt x="0" y="2387"/>
                  </a:lnTo>
                  <a:lnTo>
                    <a:pt x="450" y="1671"/>
                  </a:lnTo>
                  <a:lnTo>
                    <a:pt x="450" y="0"/>
                  </a:lnTo>
                  <a:lnTo>
                    <a:pt x="0" y="717"/>
                  </a:lnTo>
                </a:path>
              </a:pathLst>
            </a:custGeom>
            <a:solidFill>
              <a:srgbClr val="C0C0C0"/>
            </a:solidFill>
            <a:ln w="25400" cap="rnd">
              <a:solidFill>
                <a:srgbClr val="000000"/>
              </a:solidFill>
              <a:round/>
              <a:headEnd type="none" w="sm" len="sm"/>
              <a:tailEnd type="none" w="sm" len="sm"/>
            </a:ln>
          </p:spPr>
          <p:txBody>
            <a:bodyPr/>
            <a:lstStyle/>
            <a:p>
              <a:endParaRPr lang="en-US">
                <a:solidFill>
                  <a:prstClr val="black"/>
                </a:solidFill>
                <a:latin typeface="Calibri"/>
              </a:endParaRPr>
            </a:p>
          </p:txBody>
        </p:sp>
        <p:sp>
          <p:nvSpPr>
            <p:cNvPr id="10290" name="Rectangle 12"/>
            <p:cNvSpPr>
              <a:spLocks noChangeArrowheads="1"/>
            </p:cNvSpPr>
            <p:nvPr/>
          </p:nvSpPr>
          <p:spPr bwMode="auto">
            <a:xfrm>
              <a:off x="4084" y="2172"/>
              <a:ext cx="1315" cy="376"/>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10291" name="Line 13"/>
            <p:cNvSpPr>
              <a:spLocks noChangeShapeType="1"/>
            </p:cNvSpPr>
            <p:nvPr/>
          </p:nvSpPr>
          <p:spPr bwMode="auto">
            <a:xfrm>
              <a:off x="5195" y="2209"/>
              <a:ext cx="0" cy="202"/>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10292" name="Oval 14"/>
            <p:cNvSpPr>
              <a:spLocks noChangeArrowheads="1"/>
            </p:cNvSpPr>
            <p:nvPr/>
          </p:nvSpPr>
          <p:spPr bwMode="auto">
            <a:xfrm>
              <a:off x="5350" y="2172"/>
              <a:ext cx="114" cy="376"/>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10293" name="Line 15"/>
            <p:cNvSpPr>
              <a:spLocks noChangeShapeType="1"/>
            </p:cNvSpPr>
            <p:nvPr/>
          </p:nvSpPr>
          <p:spPr bwMode="auto">
            <a:xfrm>
              <a:off x="1630" y="1108"/>
              <a:ext cx="0" cy="1657"/>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0294" name="Line 16"/>
            <p:cNvSpPr>
              <a:spLocks noChangeShapeType="1"/>
            </p:cNvSpPr>
            <p:nvPr/>
          </p:nvSpPr>
          <p:spPr bwMode="auto">
            <a:xfrm flipH="1">
              <a:off x="1192" y="2754"/>
              <a:ext cx="438" cy="715"/>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0295" name="Line 17"/>
            <p:cNvSpPr>
              <a:spLocks noChangeShapeType="1"/>
            </p:cNvSpPr>
            <p:nvPr/>
          </p:nvSpPr>
          <p:spPr bwMode="auto">
            <a:xfrm flipH="1">
              <a:off x="1606" y="2765"/>
              <a:ext cx="2674" cy="0"/>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0296" name="Oval 18"/>
            <p:cNvSpPr>
              <a:spLocks noChangeArrowheads="1"/>
            </p:cNvSpPr>
            <p:nvPr/>
          </p:nvSpPr>
          <p:spPr bwMode="auto">
            <a:xfrm>
              <a:off x="1307" y="2181"/>
              <a:ext cx="97" cy="295"/>
            </a:xfrm>
            <a:prstGeom prst="ellipse">
              <a:avLst/>
            </a:prstGeom>
            <a:solidFill>
              <a:srgbClr val="FFFFFF"/>
            </a:solidFill>
            <a:ln w="12700">
              <a:solidFill>
                <a:srgbClr val="000000"/>
              </a:solidFill>
              <a:prstDash val="dash"/>
              <a:round/>
              <a:headEnd/>
              <a:tailEnd/>
            </a:ln>
          </p:spPr>
          <p:txBody>
            <a:bodyPr wrap="none" anchor="ctr"/>
            <a:lstStyle/>
            <a:p>
              <a:endParaRPr lang="en-US">
                <a:solidFill>
                  <a:prstClr val="black"/>
                </a:solidFill>
                <a:latin typeface="Calibri"/>
              </a:endParaRPr>
            </a:p>
          </p:txBody>
        </p:sp>
        <p:sp>
          <p:nvSpPr>
            <p:cNvPr id="10297" name="Line 19"/>
            <p:cNvSpPr>
              <a:spLocks noChangeShapeType="1"/>
            </p:cNvSpPr>
            <p:nvPr/>
          </p:nvSpPr>
          <p:spPr bwMode="auto">
            <a:xfrm>
              <a:off x="1141" y="2177"/>
              <a:ext cx="226" cy="0"/>
            </a:xfrm>
            <a:prstGeom prst="line">
              <a:avLst/>
            </a:prstGeom>
            <a:noFill/>
            <a:ln w="12700">
              <a:solidFill>
                <a:srgbClr val="000000"/>
              </a:solidFill>
              <a:prstDash val="dash"/>
              <a:round/>
              <a:headEnd type="none" w="sm" len="sm"/>
              <a:tailEnd type="none" w="sm" len="sm"/>
            </a:ln>
          </p:spPr>
          <p:txBody>
            <a:bodyPr wrap="none" anchor="ctr"/>
            <a:lstStyle/>
            <a:p>
              <a:endParaRPr lang="en-IN">
                <a:solidFill>
                  <a:prstClr val="black"/>
                </a:solidFill>
                <a:latin typeface="Calibri"/>
              </a:endParaRPr>
            </a:p>
          </p:txBody>
        </p:sp>
        <p:sp>
          <p:nvSpPr>
            <p:cNvPr id="10298" name="Line 20"/>
            <p:cNvSpPr>
              <a:spLocks noChangeShapeType="1"/>
            </p:cNvSpPr>
            <p:nvPr/>
          </p:nvSpPr>
          <p:spPr bwMode="auto">
            <a:xfrm>
              <a:off x="1141" y="2471"/>
              <a:ext cx="217" cy="0"/>
            </a:xfrm>
            <a:prstGeom prst="line">
              <a:avLst/>
            </a:prstGeom>
            <a:noFill/>
            <a:ln w="12700">
              <a:solidFill>
                <a:srgbClr val="000000"/>
              </a:solidFill>
              <a:prstDash val="dash"/>
              <a:round/>
              <a:headEnd type="none" w="sm" len="sm"/>
              <a:tailEnd type="none" w="sm" len="sm"/>
            </a:ln>
          </p:spPr>
          <p:txBody>
            <a:bodyPr wrap="none" anchor="ctr"/>
            <a:lstStyle/>
            <a:p>
              <a:endParaRPr lang="en-IN">
                <a:solidFill>
                  <a:prstClr val="black"/>
                </a:solidFill>
                <a:latin typeface="Calibri"/>
              </a:endParaRPr>
            </a:p>
          </p:txBody>
        </p:sp>
        <p:sp>
          <p:nvSpPr>
            <p:cNvPr id="10299" name="Oval 21"/>
            <p:cNvSpPr>
              <a:spLocks noChangeArrowheads="1"/>
            </p:cNvSpPr>
            <p:nvPr/>
          </p:nvSpPr>
          <p:spPr bwMode="auto">
            <a:xfrm>
              <a:off x="4032" y="2161"/>
              <a:ext cx="98" cy="387"/>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10300" name="Rectangle 22"/>
            <p:cNvSpPr>
              <a:spLocks noChangeArrowheads="1"/>
            </p:cNvSpPr>
            <p:nvPr/>
          </p:nvSpPr>
          <p:spPr bwMode="auto">
            <a:xfrm>
              <a:off x="4086" y="2177"/>
              <a:ext cx="103" cy="379"/>
            </a:xfrm>
            <a:prstGeom prst="rect">
              <a:avLst/>
            </a:prstGeom>
            <a:solidFill>
              <a:srgbClr val="FFFFFF"/>
            </a:solidFill>
            <a:ln w="9525">
              <a:noFill/>
              <a:miter lim="800000"/>
              <a:headEnd/>
              <a:tailEnd/>
            </a:ln>
          </p:spPr>
          <p:txBody>
            <a:bodyPr wrap="none" anchor="ctr"/>
            <a:lstStyle/>
            <a:p>
              <a:endParaRPr lang="en-US">
                <a:solidFill>
                  <a:prstClr val="black"/>
                </a:solidFill>
                <a:latin typeface="Calibri"/>
              </a:endParaRPr>
            </a:p>
          </p:txBody>
        </p:sp>
        <p:sp>
          <p:nvSpPr>
            <p:cNvPr id="10301" name="Line 23"/>
            <p:cNvSpPr>
              <a:spLocks noChangeShapeType="1"/>
            </p:cNvSpPr>
            <p:nvPr/>
          </p:nvSpPr>
          <p:spPr bwMode="auto">
            <a:xfrm flipH="1">
              <a:off x="4090" y="2556"/>
              <a:ext cx="99" cy="0"/>
            </a:xfrm>
            <a:prstGeom prst="line">
              <a:avLst/>
            </a:prstGeom>
            <a:noFill/>
            <a:ln w="25400">
              <a:solidFill>
                <a:schemeClr val="tx1"/>
              </a:solidFill>
              <a:round/>
              <a:headEnd type="none" w="sm" len="sm"/>
              <a:tailEnd type="none" w="sm" len="sm"/>
            </a:ln>
          </p:spPr>
          <p:txBody>
            <a:bodyPr wrap="none" anchor="ctr"/>
            <a:lstStyle/>
            <a:p>
              <a:endParaRPr lang="en-IN">
                <a:solidFill>
                  <a:prstClr val="black"/>
                </a:solidFill>
                <a:latin typeface="Calibri"/>
              </a:endParaRPr>
            </a:p>
          </p:txBody>
        </p:sp>
      </p:grpSp>
      <p:grpSp>
        <p:nvGrpSpPr>
          <p:cNvPr id="4" name="Group 29"/>
          <p:cNvGrpSpPr>
            <a:grpSpLocks/>
          </p:cNvGrpSpPr>
          <p:nvPr/>
        </p:nvGrpSpPr>
        <p:grpSpPr bwMode="auto">
          <a:xfrm>
            <a:off x="2520950" y="1530350"/>
            <a:ext cx="5437188" cy="5081588"/>
            <a:chOff x="628" y="964"/>
            <a:chExt cx="3425" cy="3201"/>
          </a:xfrm>
        </p:grpSpPr>
        <p:sp>
          <p:nvSpPr>
            <p:cNvPr id="10282" name="Line 25"/>
            <p:cNvSpPr>
              <a:spLocks noChangeShapeType="1"/>
            </p:cNvSpPr>
            <p:nvPr/>
          </p:nvSpPr>
          <p:spPr bwMode="auto">
            <a:xfrm flipH="1">
              <a:off x="628" y="964"/>
              <a:ext cx="2064" cy="2636"/>
            </a:xfrm>
            <a:prstGeom prst="line">
              <a:avLst/>
            </a:prstGeom>
            <a:noFill/>
            <a:ln w="76200">
              <a:solidFill>
                <a:srgbClr val="FF3300"/>
              </a:solidFill>
              <a:prstDash val="dash"/>
              <a:round/>
              <a:headEnd type="none" w="sm" len="sm"/>
              <a:tailEnd type="stealth" w="med" len="lg"/>
            </a:ln>
          </p:spPr>
          <p:txBody>
            <a:bodyPr wrap="none" anchor="ctr"/>
            <a:lstStyle/>
            <a:p>
              <a:endParaRPr lang="en-IN">
                <a:solidFill>
                  <a:prstClr val="black"/>
                </a:solidFill>
                <a:latin typeface="Calibri"/>
              </a:endParaRPr>
            </a:p>
          </p:txBody>
        </p:sp>
        <p:sp>
          <p:nvSpPr>
            <p:cNvPr id="10283" name="Line 26"/>
            <p:cNvSpPr>
              <a:spLocks noChangeShapeType="1"/>
            </p:cNvSpPr>
            <p:nvPr/>
          </p:nvSpPr>
          <p:spPr bwMode="auto">
            <a:xfrm flipH="1">
              <a:off x="1284" y="964"/>
              <a:ext cx="2114" cy="2684"/>
            </a:xfrm>
            <a:prstGeom prst="line">
              <a:avLst/>
            </a:prstGeom>
            <a:noFill/>
            <a:ln w="76200">
              <a:solidFill>
                <a:srgbClr val="FF3300"/>
              </a:solidFill>
              <a:prstDash val="dash"/>
              <a:round/>
              <a:headEnd type="none" w="sm" len="sm"/>
              <a:tailEnd type="stealth" w="med" len="lg"/>
            </a:ln>
          </p:spPr>
          <p:txBody>
            <a:bodyPr wrap="none" anchor="ctr"/>
            <a:lstStyle/>
            <a:p>
              <a:endParaRPr lang="en-IN">
                <a:solidFill>
                  <a:prstClr val="black"/>
                </a:solidFill>
                <a:latin typeface="Calibri"/>
              </a:endParaRPr>
            </a:p>
          </p:txBody>
        </p:sp>
        <p:sp>
          <p:nvSpPr>
            <p:cNvPr id="10284" name="Line 27"/>
            <p:cNvSpPr>
              <a:spLocks noChangeShapeType="1"/>
            </p:cNvSpPr>
            <p:nvPr/>
          </p:nvSpPr>
          <p:spPr bwMode="auto">
            <a:xfrm flipH="1">
              <a:off x="1990" y="1060"/>
              <a:ext cx="2063" cy="2636"/>
            </a:xfrm>
            <a:prstGeom prst="line">
              <a:avLst/>
            </a:prstGeom>
            <a:noFill/>
            <a:ln w="76200">
              <a:solidFill>
                <a:srgbClr val="FF3300"/>
              </a:solidFill>
              <a:prstDash val="dash"/>
              <a:round/>
              <a:headEnd type="none" w="sm" len="sm"/>
              <a:tailEnd type="stealth" w="med" len="lg"/>
            </a:ln>
          </p:spPr>
          <p:txBody>
            <a:bodyPr wrap="none" anchor="ctr"/>
            <a:lstStyle/>
            <a:p>
              <a:endParaRPr lang="en-IN">
                <a:solidFill>
                  <a:prstClr val="black"/>
                </a:solidFill>
                <a:latin typeface="Calibri"/>
              </a:endParaRPr>
            </a:p>
          </p:txBody>
        </p:sp>
        <p:sp>
          <p:nvSpPr>
            <p:cNvPr id="10285" name="Rectangle 28"/>
            <p:cNvSpPr>
              <a:spLocks noChangeArrowheads="1"/>
            </p:cNvSpPr>
            <p:nvPr/>
          </p:nvSpPr>
          <p:spPr bwMode="auto">
            <a:xfrm>
              <a:off x="1382" y="3761"/>
              <a:ext cx="895" cy="404"/>
            </a:xfrm>
            <a:prstGeom prst="rect">
              <a:avLst/>
            </a:prstGeom>
            <a:noFill/>
            <a:ln w="9525">
              <a:noFill/>
              <a:miter lim="800000"/>
              <a:headEnd/>
              <a:tailEnd/>
            </a:ln>
          </p:spPr>
          <p:txBody>
            <a:bodyPr wrap="none" lIns="92075" tIns="46038" rIns="92075" bIns="46038">
              <a:spAutoFit/>
            </a:bodyPr>
            <a:lstStyle/>
            <a:p>
              <a:pPr defTabSz="762000"/>
              <a:r>
                <a:rPr lang="en-US" altLang="zh-TW" sz="3600">
                  <a:solidFill>
                    <a:srgbClr val="FF0033"/>
                  </a:solidFill>
                  <a:latin typeface="Chasm" charset="0"/>
                  <a:ea typeface="新細明體" panose="02020500000000000000" pitchFamily="18" charset="-120"/>
                </a:rPr>
                <a:t>B-field</a:t>
              </a:r>
            </a:p>
          </p:txBody>
        </p:sp>
      </p:grpSp>
      <p:grpSp>
        <p:nvGrpSpPr>
          <p:cNvPr id="5" name="Group 32"/>
          <p:cNvGrpSpPr>
            <a:grpSpLocks/>
          </p:cNvGrpSpPr>
          <p:nvPr/>
        </p:nvGrpSpPr>
        <p:grpSpPr bwMode="auto">
          <a:xfrm>
            <a:off x="2139950" y="4191000"/>
            <a:ext cx="908050" cy="731838"/>
            <a:chOff x="388" y="2640"/>
            <a:chExt cx="572" cy="461"/>
          </a:xfrm>
        </p:grpSpPr>
        <p:sp>
          <p:nvSpPr>
            <p:cNvPr id="10280" name="Line 30"/>
            <p:cNvSpPr>
              <a:spLocks noChangeShapeType="1"/>
            </p:cNvSpPr>
            <p:nvPr/>
          </p:nvSpPr>
          <p:spPr bwMode="auto">
            <a:xfrm>
              <a:off x="388" y="2640"/>
              <a:ext cx="572" cy="0"/>
            </a:xfrm>
            <a:prstGeom prst="line">
              <a:avLst/>
            </a:prstGeom>
            <a:noFill/>
            <a:ln w="508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sp>
          <p:nvSpPr>
            <p:cNvPr id="10281" name="Rectangle 31"/>
            <p:cNvSpPr>
              <a:spLocks noChangeArrowheads="1"/>
            </p:cNvSpPr>
            <p:nvPr/>
          </p:nvSpPr>
          <p:spPr bwMode="auto">
            <a:xfrm>
              <a:off x="518" y="2732"/>
              <a:ext cx="183" cy="369"/>
            </a:xfrm>
            <a:prstGeom prst="rect">
              <a:avLst/>
            </a:prstGeom>
            <a:noFill/>
            <a:ln w="9525">
              <a:noFill/>
              <a:miter lim="800000"/>
              <a:headEnd/>
              <a:tailEnd/>
            </a:ln>
          </p:spPr>
          <p:txBody>
            <a:bodyPr wrap="none" lIns="92075" tIns="46038" rIns="92075" bIns="46038">
              <a:spAutoFit/>
            </a:bodyPr>
            <a:lstStyle/>
            <a:p>
              <a:pPr defTabSz="762000"/>
              <a:r>
                <a:rPr lang="en-US" altLang="zh-TW" sz="3200" i="1">
                  <a:solidFill>
                    <a:prstClr val="black"/>
                  </a:solidFill>
                  <a:latin typeface="Calibri"/>
                  <a:ea typeface="新細明體" panose="02020500000000000000" pitchFamily="18" charset="-120"/>
                </a:rPr>
                <a:t>I</a:t>
              </a:r>
            </a:p>
          </p:txBody>
        </p:sp>
      </p:grpSp>
      <p:grpSp>
        <p:nvGrpSpPr>
          <p:cNvPr id="6" name="Group 36"/>
          <p:cNvGrpSpPr>
            <a:grpSpLocks/>
          </p:cNvGrpSpPr>
          <p:nvPr/>
        </p:nvGrpSpPr>
        <p:grpSpPr bwMode="auto">
          <a:xfrm>
            <a:off x="8774114" y="3698876"/>
            <a:ext cx="549275" cy="206375"/>
            <a:chOff x="4567" y="2330"/>
            <a:chExt cx="346" cy="130"/>
          </a:xfrm>
        </p:grpSpPr>
        <p:sp>
          <p:nvSpPr>
            <p:cNvPr id="12321" name="Oval 33"/>
            <p:cNvSpPr>
              <a:spLocks noChangeArrowheads="1"/>
            </p:cNvSpPr>
            <p:nvPr/>
          </p:nvSpPr>
          <p:spPr bwMode="auto">
            <a:xfrm>
              <a:off x="4776" y="233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78" name="Line 34"/>
            <p:cNvSpPr>
              <a:spLocks noChangeShapeType="1"/>
            </p:cNvSpPr>
            <p:nvPr/>
          </p:nvSpPr>
          <p:spPr bwMode="auto">
            <a:xfrm flipH="1">
              <a:off x="4598" y="2392"/>
              <a:ext cx="158" cy="0"/>
            </a:xfrm>
            <a:prstGeom prst="line">
              <a:avLst/>
            </a:prstGeom>
            <a:noFill/>
            <a:ln w="254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0279" name="Freeform 35"/>
            <p:cNvSpPr>
              <a:spLocks/>
            </p:cNvSpPr>
            <p:nvPr/>
          </p:nvSpPr>
          <p:spPr bwMode="auto">
            <a:xfrm>
              <a:off x="4567" y="2358"/>
              <a:ext cx="102" cy="75"/>
            </a:xfrm>
            <a:custGeom>
              <a:avLst/>
              <a:gdLst>
                <a:gd name="T0" fmla="*/ 0 w 102"/>
                <a:gd name="T1" fmla="*/ 34 h 75"/>
                <a:gd name="T2" fmla="*/ 101 w 102"/>
                <a:gd name="T3" fmla="*/ 0 h 75"/>
                <a:gd name="T4" fmla="*/ 101 w 102"/>
                <a:gd name="T5" fmla="*/ 74 h 75"/>
                <a:gd name="T6" fmla="*/ 0 w 102"/>
                <a:gd name="T7" fmla="*/ 34 h 75"/>
                <a:gd name="T8" fmla="*/ 0 60000 65536"/>
                <a:gd name="T9" fmla="*/ 0 60000 65536"/>
                <a:gd name="T10" fmla="*/ 0 60000 65536"/>
                <a:gd name="T11" fmla="*/ 0 60000 65536"/>
                <a:gd name="T12" fmla="*/ 0 w 102"/>
                <a:gd name="T13" fmla="*/ 0 h 75"/>
                <a:gd name="T14" fmla="*/ 102 w 102"/>
                <a:gd name="T15" fmla="*/ 75 h 75"/>
              </a:gdLst>
              <a:ahLst/>
              <a:cxnLst>
                <a:cxn ang="T8">
                  <a:pos x="T0" y="T1"/>
                </a:cxn>
                <a:cxn ang="T9">
                  <a:pos x="T2" y="T3"/>
                </a:cxn>
                <a:cxn ang="T10">
                  <a:pos x="T4" y="T5"/>
                </a:cxn>
                <a:cxn ang="T11">
                  <a:pos x="T6" y="T7"/>
                </a:cxn>
              </a:cxnLst>
              <a:rect l="T12" t="T13" r="T14" b="T15"/>
              <a:pathLst>
                <a:path w="102" h="75">
                  <a:moveTo>
                    <a:pt x="0" y="34"/>
                  </a:moveTo>
                  <a:lnTo>
                    <a:pt x="101" y="0"/>
                  </a:lnTo>
                  <a:lnTo>
                    <a:pt x="101" y="74"/>
                  </a:lnTo>
                  <a:lnTo>
                    <a:pt x="0" y="34"/>
                  </a:lnTo>
                </a:path>
              </a:pathLst>
            </a:custGeom>
            <a:solidFill>
              <a:srgbClr val="000000"/>
            </a:solidFill>
            <a:ln w="12700" cap="rnd">
              <a:solidFill>
                <a:srgbClr val="000000"/>
              </a:solidFill>
              <a:round/>
              <a:headEnd type="none" w="sm" len="sm"/>
              <a:tailEnd type="none" w="sm" len="sm"/>
            </a:ln>
          </p:spPr>
          <p:txBody>
            <a:bodyPr/>
            <a:lstStyle/>
            <a:p>
              <a:endParaRPr lang="en-US">
                <a:solidFill>
                  <a:prstClr val="black"/>
                </a:solidFill>
                <a:latin typeface="Calibri"/>
              </a:endParaRPr>
            </a:p>
          </p:txBody>
        </p:sp>
      </p:grpSp>
      <p:grpSp>
        <p:nvGrpSpPr>
          <p:cNvPr id="7" name="Group 39"/>
          <p:cNvGrpSpPr>
            <a:grpSpLocks/>
          </p:cNvGrpSpPr>
          <p:nvPr/>
        </p:nvGrpSpPr>
        <p:grpSpPr bwMode="auto">
          <a:xfrm>
            <a:off x="7124700" y="3622676"/>
            <a:ext cx="217488" cy="796925"/>
            <a:chOff x="3528" y="2282"/>
            <a:chExt cx="137" cy="502"/>
          </a:xfrm>
        </p:grpSpPr>
        <p:sp>
          <p:nvSpPr>
            <p:cNvPr id="12325" name="Oval 37"/>
            <p:cNvSpPr>
              <a:spLocks noChangeArrowheads="1"/>
            </p:cNvSpPr>
            <p:nvPr/>
          </p:nvSpPr>
          <p:spPr bwMode="auto">
            <a:xfrm>
              <a:off x="3528" y="228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76" name="Line 38"/>
            <p:cNvSpPr>
              <a:spLocks noChangeShapeType="1"/>
            </p:cNvSpPr>
            <p:nvPr/>
          </p:nvSpPr>
          <p:spPr bwMode="auto">
            <a:xfrm>
              <a:off x="3600" y="2452"/>
              <a:ext cx="0" cy="332"/>
            </a:xfrm>
            <a:prstGeom prst="line">
              <a:avLst/>
            </a:prstGeom>
            <a:noFill/>
            <a:ln w="762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grpSp>
      <p:sp>
        <p:nvSpPr>
          <p:cNvPr id="12328" name="Rectangle 40"/>
          <p:cNvSpPr>
            <a:spLocks noChangeArrowheads="1"/>
          </p:cNvSpPr>
          <p:nvPr/>
        </p:nvSpPr>
        <p:spPr bwMode="auto">
          <a:xfrm>
            <a:off x="6842125" y="4456113"/>
            <a:ext cx="757238" cy="519112"/>
          </a:xfrm>
          <a:prstGeom prst="rect">
            <a:avLst/>
          </a:prstGeom>
          <a:noFill/>
          <a:ln w="9525">
            <a:noFill/>
            <a:miter lim="800000"/>
            <a:headEnd/>
            <a:tailEnd/>
          </a:ln>
        </p:spPr>
        <p:txBody>
          <a:bodyPr lIns="92075" tIns="46038" rIns="92075" bIns="46038">
            <a:spAutoFit/>
          </a:bodyPr>
          <a:lstStyle/>
          <a:p>
            <a:pPr defTabSz="762000"/>
            <a:r>
              <a:rPr lang="en-US" altLang="zh-TW" sz="2800" b="1" i="1">
                <a:solidFill>
                  <a:prstClr val="black"/>
                </a:solidFill>
                <a:latin typeface="Calibri"/>
                <a:ea typeface="新細明體" panose="02020500000000000000" pitchFamily="18" charset="-120"/>
              </a:rPr>
              <a:t>qBv</a:t>
            </a:r>
          </a:p>
        </p:txBody>
      </p:sp>
      <p:grpSp>
        <p:nvGrpSpPr>
          <p:cNvPr id="8" name="Group 43"/>
          <p:cNvGrpSpPr>
            <a:grpSpLocks/>
          </p:cNvGrpSpPr>
          <p:nvPr/>
        </p:nvGrpSpPr>
        <p:grpSpPr bwMode="auto">
          <a:xfrm>
            <a:off x="6743700" y="3927476"/>
            <a:ext cx="217488" cy="796925"/>
            <a:chOff x="3288" y="2474"/>
            <a:chExt cx="137" cy="502"/>
          </a:xfrm>
        </p:grpSpPr>
        <p:sp>
          <p:nvSpPr>
            <p:cNvPr id="12329" name="Oval 41">
              <a:hlinkClick r:id="" action="ppaction://hlinkshowjump?jump=nextslide"/>
            </p:cNvPr>
            <p:cNvSpPr>
              <a:spLocks noChangeArrowheads="1"/>
            </p:cNvSpPr>
            <p:nvPr/>
          </p:nvSpPr>
          <p:spPr bwMode="auto">
            <a:xfrm>
              <a:off x="3288" y="247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74" name="Line 42"/>
            <p:cNvSpPr>
              <a:spLocks noChangeShapeType="1"/>
            </p:cNvSpPr>
            <p:nvPr/>
          </p:nvSpPr>
          <p:spPr bwMode="auto">
            <a:xfrm>
              <a:off x="3360" y="2644"/>
              <a:ext cx="0" cy="332"/>
            </a:xfrm>
            <a:prstGeom prst="line">
              <a:avLst/>
            </a:prstGeom>
            <a:noFill/>
            <a:ln w="762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grpSp>
      <p:grpSp>
        <p:nvGrpSpPr>
          <p:cNvPr id="9" name="Group 46"/>
          <p:cNvGrpSpPr>
            <a:grpSpLocks/>
          </p:cNvGrpSpPr>
          <p:nvPr/>
        </p:nvGrpSpPr>
        <p:grpSpPr bwMode="auto">
          <a:xfrm>
            <a:off x="6438900" y="4308476"/>
            <a:ext cx="217488" cy="796925"/>
            <a:chOff x="3096" y="2714"/>
            <a:chExt cx="137" cy="502"/>
          </a:xfrm>
        </p:grpSpPr>
        <p:sp>
          <p:nvSpPr>
            <p:cNvPr id="12332" name="Oval 44">
              <a:hlinkClick r:id="" action="ppaction://hlinkshowjump?jump=nextslide"/>
            </p:cNvPr>
            <p:cNvSpPr>
              <a:spLocks noChangeArrowheads="1"/>
            </p:cNvSpPr>
            <p:nvPr/>
          </p:nvSpPr>
          <p:spPr bwMode="auto">
            <a:xfrm>
              <a:off x="3096" y="271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72" name="Line 45"/>
            <p:cNvSpPr>
              <a:spLocks noChangeShapeType="1"/>
            </p:cNvSpPr>
            <p:nvPr/>
          </p:nvSpPr>
          <p:spPr bwMode="auto">
            <a:xfrm>
              <a:off x="3168" y="2884"/>
              <a:ext cx="0" cy="332"/>
            </a:xfrm>
            <a:prstGeom prst="line">
              <a:avLst/>
            </a:prstGeom>
            <a:noFill/>
            <a:ln w="76200">
              <a:solidFill>
                <a:schemeClr val="tx1"/>
              </a:solidFill>
              <a:round/>
              <a:headEnd type="none" w="sm" len="sm"/>
              <a:tailEnd type="stealth" w="med" len="med"/>
            </a:ln>
          </p:spPr>
          <p:txBody>
            <a:bodyPr wrap="none" anchor="ctr"/>
            <a:lstStyle/>
            <a:p>
              <a:endParaRPr lang="en-IN" dirty="0">
                <a:solidFill>
                  <a:prstClr val="black"/>
                </a:solidFill>
                <a:latin typeface="Calibri"/>
              </a:endParaRPr>
            </a:p>
          </p:txBody>
        </p:sp>
      </p:grpSp>
      <p:grpSp>
        <p:nvGrpSpPr>
          <p:cNvPr id="10" name="Group 49"/>
          <p:cNvGrpSpPr>
            <a:grpSpLocks/>
          </p:cNvGrpSpPr>
          <p:nvPr/>
        </p:nvGrpSpPr>
        <p:grpSpPr bwMode="auto">
          <a:xfrm>
            <a:off x="6057900" y="4765676"/>
            <a:ext cx="217488" cy="796925"/>
            <a:chOff x="2856" y="3002"/>
            <a:chExt cx="137" cy="502"/>
          </a:xfrm>
        </p:grpSpPr>
        <p:sp>
          <p:nvSpPr>
            <p:cNvPr id="12335" name="Oval 47">
              <a:hlinkClick r:id="" action="ppaction://hlinkshowjump?jump=nextslide"/>
            </p:cNvPr>
            <p:cNvSpPr>
              <a:spLocks noChangeArrowheads="1"/>
            </p:cNvSpPr>
            <p:nvPr/>
          </p:nvSpPr>
          <p:spPr bwMode="auto">
            <a:xfrm>
              <a:off x="2856" y="300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70" name="Line 48"/>
            <p:cNvSpPr>
              <a:spLocks noChangeShapeType="1"/>
            </p:cNvSpPr>
            <p:nvPr/>
          </p:nvSpPr>
          <p:spPr bwMode="auto">
            <a:xfrm>
              <a:off x="2928" y="3172"/>
              <a:ext cx="0" cy="332"/>
            </a:xfrm>
            <a:prstGeom prst="line">
              <a:avLst/>
            </a:prstGeom>
            <a:noFill/>
            <a:ln w="762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grpSp>
      <p:grpSp>
        <p:nvGrpSpPr>
          <p:cNvPr id="11" name="Group 52"/>
          <p:cNvGrpSpPr>
            <a:grpSpLocks/>
          </p:cNvGrpSpPr>
          <p:nvPr/>
        </p:nvGrpSpPr>
        <p:grpSpPr bwMode="auto">
          <a:xfrm>
            <a:off x="5524500" y="4765676"/>
            <a:ext cx="217488" cy="796925"/>
            <a:chOff x="2520" y="3002"/>
            <a:chExt cx="137" cy="502"/>
          </a:xfrm>
        </p:grpSpPr>
        <p:sp>
          <p:nvSpPr>
            <p:cNvPr id="12338" name="Oval 50">
              <a:hlinkClick r:id="" action="ppaction://hlinkshowjump?jump=nextslide"/>
            </p:cNvPr>
            <p:cNvSpPr>
              <a:spLocks noChangeArrowheads="1"/>
            </p:cNvSpPr>
            <p:nvPr/>
          </p:nvSpPr>
          <p:spPr bwMode="auto">
            <a:xfrm>
              <a:off x="2520" y="300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68" name="Line 51"/>
            <p:cNvSpPr>
              <a:spLocks noChangeShapeType="1"/>
            </p:cNvSpPr>
            <p:nvPr/>
          </p:nvSpPr>
          <p:spPr bwMode="auto">
            <a:xfrm>
              <a:off x="2592" y="3172"/>
              <a:ext cx="0" cy="332"/>
            </a:xfrm>
            <a:prstGeom prst="line">
              <a:avLst/>
            </a:prstGeom>
            <a:noFill/>
            <a:ln w="762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grpSp>
      <p:grpSp>
        <p:nvGrpSpPr>
          <p:cNvPr id="12" name="Group 55"/>
          <p:cNvGrpSpPr>
            <a:grpSpLocks/>
          </p:cNvGrpSpPr>
          <p:nvPr/>
        </p:nvGrpSpPr>
        <p:grpSpPr bwMode="auto">
          <a:xfrm>
            <a:off x="4991100" y="4765676"/>
            <a:ext cx="217488" cy="796925"/>
            <a:chOff x="2184" y="3002"/>
            <a:chExt cx="137" cy="502"/>
          </a:xfrm>
        </p:grpSpPr>
        <p:sp>
          <p:nvSpPr>
            <p:cNvPr id="12341" name="Oval 53">
              <a:hlinkClick r:id="" action="ppaction://hlinkshowjump?jump=nextslide"/>
            </p:cNvPr>
            <p:cNvSpPr>
              <a:spLocks noChangeArrowheads="1"/>
            </p:cNvSpPr>
            <p:nvPr/>
          </p:nvSpPr>
          <p:spPr bwMode="auto">
            <a:xfrm>
              <a:off x="2184" y="300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66" name="Line 54"/>
            <p:cNvSpPr>
              <a:spLocks noChangeShapeType="1"/>
            </p:cNvSpPr>
            <p:nvPr/>
          </p:nvSpPr>
          <p:spPr bwMode="auto">
            <a:xfrm>
              <a:off x="2256" y="3172"/>
              <a:ext cx="0" cy="332"/>
            </a:xfrm>
            <a:prstGeom prst="line">
              <a:avLst/>
            </a:prstGeom>
            <a:noFill/>
            <a:ln w="762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grpSp>
      <p:grpSp>
        <p:nvGrpSpPr>
          <p:cNvPr id="13" name="Group 58"/>
          <p:cNvGrpSpPr>
            <a:grpSpLocks/>
          </p:cNvGrpSpPr>
          <p:nvPr/>
        </p:nvGrpSpPr>
        <p:grpSpPr bwMode="auto">
          <a:xfrm>
            <a:off x="4457700" y="4765676"/>
            <a:ext cx="217488" cy="796925"/>
            <a:chOff x="1848" y="3002"/>
            <a:chExt cx="137" cy="502"/>
          </a:xfrm>
        </p:grpSpPr>
        <p:sp>
          <p:nvSpPr>
            <p:cNvPr id="12344" name="Oval 56">
              <a:hlinkClick r:id="" action="ppaction://hlinkshowjump?jump=nextslide"/>
            </p:cNvPr>
            <p:cNvSpPr>
              <a:spLocks noChangeArrowheads="1"/>
            </p:cNvSpPr>
            <p:nvPr/>
          </p:nvSpPr>
          <p:spPr bwMode="auto">
            <a:xfrm>
              <a:off x="1848" y="300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64" name="Line 57"/>
            <p:cNvSpPr>
              <a:spLocks noChangeShapeType="1"/>
            </p:cNvSpPr>
            <p:nvPr/>
          </p:nvSpPr>
          <p:spPr bwMode="auto">
            <a:xfrm>
              <a:off x="1920" y="3172"/>
              <a:ext cx="0" cy="332"/>
            </a:xfrm>
            <a:prstGeom prst="line">
              <a:avLst/>
            </a:prstGeom>
            <a:noFill/>
            <a:ln w="762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grpSp>
      <p:grpSp>
        <p:nvGrpSpPr>
          <p:cNvPr id="14" name="Group 61"/>
          <p:cNvGrpSpPr>
            <a:grpSpLocks/>
          </p:cNvGrpSpPr>
          <p:nvPr/>
        </p:nvGrpSpPr>
        <p:grpSpPr bwMode="auto">
          <a:xfrm>
            <a:off x="3848100" y="4765676"/>
            <a:ext cx="217488" cy="796925"/>
            <a:chOff x="1464" y="3002"/>
            <a:chExt cx="137" cy="502"/>
          </a:xfrm>
        </p:grpSpPr>
        <p:sp>
          <p:nvSpPr>
            <p:cNvPr id="12347" name="Oval 59">
              <a:hlinkClick r:id="" action="ppaction://hlinkshowjump?jump=nextslide"/>
            </p:cNvPr>
            <p:cNvSpPr>
              <a:spLocks noChangeArrowheads="1"/>
            </p:cNvSpPr>
            <p:nvPr/>
          </p:nvSpPr>
          <p:spPr bwMode="auto">
            <a:xfrm>
              <a:off x="1464" y="300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62" name="Line 60"/>
            <p:cNvSpPr>
              <a:spLocks noChangeShapeType="1"/>
            </p:cNvSpPr>
            <p:nvPr/>
          </p:nvSpPr>
          <p:spPr bwMode="auto">
            <a:xfrm>
              <a:off x="1536" y="3172"/>
              <a:ext cx="0" cy="332"/>
            </a:xfrm>
            <a:prstGeom prst="line">
              <a:avLst/>
            </a:prstGeom>
            <a:noFill/>
            <a:ln w="76200">
              <a:solidFill>
                <a:schemeClr val="tx1"/>
              </a:solidFill>
              <a:round/>
              <a:headEnd type="none" w="sm" len="sm"/>
              <a:tailEnd type="stealth" w="med" len="med"/>
            </a:ln>
          </p:spPr>
          <p:txBody>
            <a:bodyPr wrap="none" anchor="ctr"/>
            <a:lstStyle/>
            <a:p>
              <a:endParaRPr lang="en-IN" dirty="0">
                <a:solidFill>
                  <a:prstClr val="black"/>
                </a:solidFill>
                <a:latin typeface="Calibri"/>
              </a:endParaRPr>
            </a:p>
          </p:txBody>
        </p:sp>
      </p:grpSp>
      <p:grpSp>
        <p:nvGrpSpPr>
          <p:cNvPr id="15" name="Group 65"/>
          <p:cNvGrpSpPr>
            <a:grpSpLocks/>
          </p:cNvGrpSpPr>
          <p:nvPr/>
        </p:nvGrpSpPr>
        <p:grpSpPr bwMode="auto">
          <a:xfrm>
            <a:off x="2373314" y="3622676"/>
            <a:ext cx="549275" cy="206375"/>
            <a:chOff x="535" y="2282"/>
            <a:chExt cx="346" cy="130"/>
          </a:xfrm>
        </p:grpSpPr>
        <p:sp>
          <p:nvSpPr>
            <p:cNvPr id="12350" name="Oval 62"/>
            <p:cNvSpPr>
              <a:spLocks noChangeArrowheads="1"/>
            </p:cNvSpPr>
            <p:nvPr/>
          </p:nvSpPr>
          <p:spPr bwMode="auto">
            <a:xfrm>
              <a:off x="744" y="228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0259" name="Line 63"/>
            <p:cNvSpPr>
              <a:spLocks noChangeShapeType="1"/>
            </p:cNvSpPr>
            <p:nvPr/>
          </p:nvSpPr>
          <p:spPr bwMode="auto">
            <a:xfrm flipH="1">
              <a:off x="566" y="2344"/>
              <a:ext cx="158" cy="0"/>
            </a:xfrm>
            <a:prstGeom prst="line">
              <a:avLst/>
            </a:prstGeom>
            <a:noFill/>
            <a:ln w="254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0260" name="Freeform 64"/>
            <p:cNvSpPr>
              <a:spLocks/>
            </p:cNvSpPr>
            <p:nvPr/>
          </p:nvSpPr>
          <p:spPr bwMode="auto">
            <a:xfrm>
              <a:off x="535" y="2310"/>
              <a:ext cx="102" cy="75"/>
            </a:xfrm>
            <a:custGeom>
              <a:avLst/>
              <a:gdLst>
                <a:gd name="T0" fmla="*/ 0 w 102"/>
                <a:gd name="T1" fmla="*/ 34 h 75"/>
                <a:gd name="T2" fmla="*/ 101 w 102"/>
                <a:gd name="T3" fmla="*/ 0 h 75"/>
                <a:gd name="T4" fmla="*/ 101 w 102"/>
                <a:gd name="T5" fmla="*/ 74 h 75"/>
                <a:gd name="T6" fmla="*/ 0 w 102"/>
                <a:gd name="T7" fmla="*/ 34 h 75"/>
                <a:gd name="T8" fmla="*/ 0 60000 65536"/>
                <a:gd name="T9" fmla="*/ 0 60000 65536"/>
                <a:gd name="T10" fmla="*/ 0 60000 65536"/>
                <a:gd name="T11" fmla="*/ 0 60000 65536"/>
                <a:gd name="T12" fmla="*/ 0 w 102"/>
                <a:gd name="T13" fmla="*/ 0 h 75"/>
                <a:gd name="T14" fmla="*/ 102 w 102"/>
                <a:gd name="T15" fmla="*/ 75 h 75"/>
              </a:gdLst>
              <a:ahLst/>
              <a:cxnLst>
                <a:cxn ang="T8">
                  <a:pos x="T0" y="T1"/>
                </a:cxn>
                <a:cxn ang="T9">
                  <a:pos x="T2" y="T3"/>
                </a:cxn>
                <a:cxn ang="T10">
                  <a:pos x="T4" y="T5"/>
                </a:cxn>
                <a:cxn ang="T11">
                  <a:pos x="T6" y="T7"/>
                </a:cxn>
              </a:cxnLst>
              <a:rect l="T12" t="T13" r="T14" b="T15"/>
              <a:pathLst>
                <a:path w="102" h="75">
                  <a:moveTo>
                    <a:pt x="0" y="34"/>
                  </a:moveTo>
                  <a:lnTo>
                    <a:pt x="101" y="0"/>
                  </a:lnTo>
                  <a:lnTo>
                    <a:pt x="101" y="74"/>
                  </a:lnTo>
                  <a:lnTo>
                    <a:pt x="0" y="34"/>
                  </a:lnTo>
                </a:path>
              </a:pathLst>
            </a:custGeom>
            <a:solidFill>
              <a:srgbClr val="000000"/>
            </a:solidFill>
            <a:ln w="12700" cap="rnd">
              <a:solidFill>
                <a:srgbClr val="000000"/>
              </a:solidFill>
              <a:round/>
              <a:headEnd type="none" w="sm" len="sm"/>
              <a:tailEnd type="none" w="sm" len="sm"/>
            </a:ln>
          </p:spPr>
          <p:txBody>
            <a:bodyPr/>
            <a:lstStyle/>
            <a:p>
              <a:endParaRPr lang="en-US">
                <a:solidFill>
                  <a:prstClr val="black"/>
                </a:solidFill>
                <a:latin typeface="Calibri"/>
              </a:endParaRPr>
            </a:p>
          </p:txBody>
        </p:sp>
      </p:grpSp>
      <p:sp>
        <p:nvSpPr>
          <p:cNvPr id="12354" name="Rectangle 66"/>
          <p:cNvSpPr>
            <a:spLocks noChangeArrowheads="1"/>
          </p:cNvSpPr>
          <p:nvPr/>
        </p:nvSpPr>
        <p:spPr bwMode="auto">
          <a:xfrm>
            <a:off x="2133600" y="1600200"/>
            <a:ext cx="533400" cy="457200"/>
          </a:xfrm>
          <a:prstGeom prst="rect">
            <a:avLst/>
          </a:prstGeom>
          <a:noFill/>
          <a:ln w="9525">
            <a:noFill/>
            <a:miter lim="800000"/>
            <a:headEnd/>
            <a:tailEnd/>
          </a:ln>
        </p:spPr>
        <p:txBody>
          <a:bodyPr wrap="none" anchor="ctr"/>
          <a:lstStyle/>
          <a:p>
            <a:endParaRPr lang="en-US">
              <a:solidFill>
                <a:prstClr val="black"/>
              </a:solidFill>
              <a:latin typeface="Calibri"/>
            </a:endParaRPr>
          </a:p>
        </p:txBody>
      </p:sp>
      <mc:AlternateContent xmlns:mc="http://schemas.openxmlformats.org/markup-compatibility/2006" xmlns:a14="http://schemas.microsoft.com/office/drawing/2010/main">
        <mc:Choice Requires="a14">
          <p:sp>
            <p:nvSpPr>
              <p:cNvPr id="69" name="Object 68"/>
              <p:cNvSpPr txBox="1"/>
              <p:nvPr/>
            </p:nvSpPr>
            <p:spPr bwMode="auto">
              <a:xfrm>
                <a:off x="7977873" y="5581650"/>
                <a:ext cx="3303138" cy="1300962"/>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acc>
                        <m:accPr>
                          <m:chr m:val="⃑"/>
                          <m:ctrlPr>
                            <a:rPr lang="en-IN" sz="4400" b="1" i="1" smtClean="0">
                              <a:solidFill>
                                <a:srgbClr val="0070C0"/>
                              </a:solidFill>
                              <a:latin typeface="Cambria Math" panose="02040503050406030204" pitchFamily="18" charset="0"/>
                            </a:rPr>
                          </m:ctrlPr>
                        </m:accPr>
                        <m:e>
                          <m:r>
                            <a:rPr lang="en-IN" sz="4400" b="1" i="1">
                              <a:solidFill>
                                <a:srgbClr val="0070C0"/>
                              </a:solidFill>
                              <a:latin typeface="Cambria Math" panose="02040503050406030204" pitchFamily="18" charset="0"/>
                            </a:rPr>
                            <m:t>𝑭</m:t>
                          </m:r>
                        </m:e>
                      </m:acc>
                      <m:r>
                        <a:rPr lang="en-IN" sz="4400" b="1" i="1">
                          <a:solidFill>
                            <a:srgbClr val="0070C0"/>
                          </a:solidFill>
                          <a:latin typeface="Cambria Math" panose="02040503050406030204" pitchFamily="18" charset="0"/>
                        </a:rPr>
                        <m:t>=</m:t>
                      </m:r>
                      <m:r>
                        <a:rPr lang="en-IN" sz="4400" b="1" i="1">
                          <a:solidFill>
                            <a:srgbClr val="0070C0"/>
                          </a:solidFill>
                          <a:latin typeface="Cambria Math" panose="02040503050406030204" pitchFamily="18" charset="0"/>
                        </a:rPr>
                        <m:t>𝒒</m:t>
                      </m:r>
                      <m:r>
                        <a:rPr lang="en-IN" sz="4400" b="1" i="1">
                          <a:solidFill>
                            <a:srgbClr val="0070C0"/>
                          </a:solidFill>
                          <a:latin typeface="Cambria Math" panose="02040503050406030204" pitchFamily="18" charset="0"/>
                        </a:rPr>
                        <m:t>(</m:t>
                      </m:r>
                      <m:acc>
                        <m:accPr>
                          <m:chr m:val="⃗"/>
                          <m:ctrlPr>
                            <a:rPr lang="en-IN" sz="4400" b="1" i="1">
                              <a:solidFill>
                                <a:srgbClr val="0070C0"/>
                              </a:solidFill>
                              <a:latin typeface="Cambria Math" panose="02040503050406030204" pitchFamily="18" charset="0"/>
                            </a:rPr>
                          </m:ctrlPr>
                        </m:accPr>
                        <m:e>
                          <m:r>
                            <a:rPr lang="en-IN" sz="4400" b="1" i="1">
                              <a:solidFill>
                                <a:srgbClr val="0070C0"/>
                              </a:solidFill>
                              <a:latin typeface="Cambria Math" panose="02040503050406030204" pitchFamily="18" charset="0"/>
                            </a:rPr>
                            <m:t>𝒗</m:t>
                          </m:r>
                        </m:e>
                      </m:acc>
                      <m:r>
                        <a:rPr lang="en-IN" sz="4400" b="1" i="1">
                          <a:solidFill>
                            <a:srgbClr val="0070C0"/>
                          </a:solidFill>
                          <a:latin typeface="Cambria Math" panose="02040503050406030204" pitchFamily="18" charset="0"/>
                        </a:rPr>
                        <m:t>×</m:t>
                      </m:r>
                      <m:acc>
                        <m:accPr>
                          <m:chr m:val="⃗"/>
                          <m:ctrlPr>
                            <a:rPr lang="en-IN" sz="4400" b="1" i="1">
                              <a:solidFill>
                                <a:srgbClr val="0070C0"/>
                              </a:solidFill>
                              <a:latin typeface="Cambria Math" panose="02040503050406030204" pitchFamily="18" charset="0"/>
                            </a:rPr>
                          </m:ctrlPr>
                        </m:accPr>
                        <m:e>
                          <m:r>
                            <a:rPr lang="en-IN" sz="4400" b="1" i="1">
                              <a:solidFill>
                                <a:srgbClr val="0070C0"/>
                              </a:solidFill>
                              <a:latin typeface="Cambria Math" panose="02040503050406030204" pitchFamily="18" charset="0"/>
                            </a:rPr>
                            <m:t>𝑩</m:t>
                          </m:r>
                        </m:e>
                      </m:acc>
                      <m:r>
                        <a:rPr lang="en-IN" sz="4400" b="1" i="1">
                          <a:solidFill>
                            <a:srgbClr val="0070C0"/>
                          </a:solidFill>
                          <a:latin typeface="Cambria Math" panose="02040503050406030204" pitchFamily="18" charset="0"/>
                        </a:rPr>
                        <m:t>)</m:t>
                      </m:r>
                    </m:oMath>
                  </m:oMathPara>
                </a14:m>
                <a:endParaRPr lang="en-IN" sz="4400" b="1" dirty="0"/>
              </a:p>
            </p:txBody>
          </p:sp>
        </mc:Choice>
        <mc:Fallback xmlns="">
          <p:sp>
            <p:nvSpPr>
              <p:cNvPr id="69" name="Object 68"/>
              <p:cNvSpPr txBox="1">
                <a:spLocks noRot="1" noChangeAspect="1" noMove="1" noResize="1" noEditPoints="1" noAdjustHandles="1" noChangeArrowheads="1" noChangeShapeType="1" noTextEdit="1"/>
              </p:cNvSpPr>
              <p:nvPr/>
            </p:nvSpPr>
            <p:spPr bwMode="auto">
              <a:xfrm>
                <a:off x="7977873" y="5581650"/>
                <a:ext cx="3303138" cy="130096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E1C278BD-1D25-462B-8F6E-5AC7277A8E1F}"/>
                  </a:ext>
                </a:extLst>
              </p14:cNvPr>
              <p14:cNvContentPartPr/>
              <p14:nvPr/>
            </p14:nvContentPartPr>
            <p14:xfrm>
              <a:off x="7369446" y="-258197"/>
              <a:ext cx="360" cy="360"/>
            </p14:xfrm>
          </p:contentPart>
        </mc:Choice>
        <mc:Fallback xmlns="">
          <p:pic>
            <p:nvPicPr>
              <p:cNvPr id="18" name="Ink 17">
                <a:extLst>
                  <a:ext uri="{FF2B5EF4-FFF2-40B4-BE49-F238E27FC236}">
                    <a16:creationId xmlns:a16="http://schemas.microsoft.com/office/drawing/2014/main" id="{E1C278BD-1D25-462B-8F6E-5AC7277A8E1F}"/>
                  </a:ext>
                </a:extLst>
              </p:cNvPr>
              <p:cNvPicPr/>
              <p:nvPr/>
            </p:nvPicPr>
            <p:blipFill>
              <a:blip r:embed="rId5"/>
              <a:stretch>
                <a:fillRect/>
              </a:stretch>
            </p:blipFill>
            <p:spPr>
              <a:xfrm>
                <a:off x="7365126" y="-26251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76A2D70F-06D8-4D7F-8EE2-09856F9A588D}"/>
                  </a:ext>
                </a:extLst>
              </p14:cNvPr>
              <p14:cNvContentPartPr/>
              <p14:nvPr/>
            </p14:nvContentPartPr>
            <p14:xfrm>
              <a:off x="7369446" y="-336514"/>
              <a:ext cx="360" cy="360"/>
            </p14:xfrm>
          </p:contentPart>
        </mc:Choice>
        <mc:Fallback xmlns="">
          <p:pic>
            <p:nvPicPr>
              <p:cNvPr id="19" name="Ink 18">
                <a:extLst>
                  <a:ext uri="{FF2B5EF4-FFF2-40B4-BE49-F238E27FC236}">
                    <a16:creationId xmlns:a16="http://schemas.microsoft.com/office/drawing/2014/main" id="{76A2D70F-06D8-4D7F-8EE2-09856F9A588D}"/>
                  </a:ext>
                </a:extLst>
              </p:cNvPr>
              <p:cNvPicPr/>
              <p:nvPr/>
            </p:nvPicPr>
            <p:blipFill>
              <a:blip r:embed="rId5"/>
              <a:stretch>
                <a:fillRect/>
              </a:stretch>
            </p:blipFill>
            <p:spPr>
              <a:xfrm>
                <a:off x="7365126" y="-340834"/>
                <a:ext cx="9000" cy="9000"/>
              </a:xfrm>
              <a:prstGeom prst="rect">
                <a:avLst/>
              </a:prstGeom>
            </p:spPr>
          </p:pic>
        </mc:Fallback>
      </mc:AlternateContent>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133600" y="304800"/>
            <a:ext cx="7772400" cy="1143000"/>
          </a:xfrm>
        </p:spPr>
        <p:txBody>
          <a:bodyPr>
            <a:normAutofit/>
          </a:bodyPr>
          <a:lstStyle/>
          <a:p>
            <a:pPr eaLnBrk="1" hangingPunct="1">
              <a:defRPr/>
            </a:pPr>
            <a:r>
              <a:rPr lang="en-US" altLang="zh-TW" sz="3200" b="1" dirty="0">
                <a:solidFill>
                  <a:srgbClr val="FF0000"/>
                </a:solidFill>
                <a:effectLst>
                  <a:outerShdw blurRad="38100" dist="38100" dir="2700000" algn="tl">
                    <a:srgbClr val="000000"/>
                  </a:outerShdw>
                </a:effectLst>
                <a:latin typeface="Chasm" charset="0"/>
              </a:rPr>
              <a:t>As time goes by...</a:t>
            </a:r>
          </a:p>
        </p:txBody>
      </p:sp>
      <p:grpSp>
        <p:nvGrpSpPr>
          <p:cNvPr id="2" name="Group 24"/>
          <p:cNvGrpSpPr>
            <a:grpSpLocks/>
          </p:cNvGrpSpPr>
          <p:nvPr/>
        </p:nvGrpSpPr>
        <p:grpSpPr bwMode="auto">
          <a:xfrm>
            <a:off x="1612900" y="1758950"/>
            <a:ext cx="8585200" cy="3805238"/>
            <a:chOff x="56" y="1108"/>
            <a:chExt cx="5408" cy="2397"/>
          </a:xfrm>
        </p:grpSpPr>
        <p:grpSp>
          <p:nvGrpSpPr>
            <p:cNvPr id="3" name="Group 8"/>
            <p:cNvGrpSpPr>
              <a:grpSpLocks/>
            </p:cNvGrpSpPr>
            <p:nvPr/>
          </p:nvGrpSpPr>
          <p:grpSpPr bwMode="auto">
            <a:xfrm>
              <a:off x="56" y="2165"/>
              <a:ext cx="1292" cy="332"/>
              <a:chOff x="56" y="2165"/>
              <a:chExt cx="1292" cy="332"/>
            </a:xfrm>
          </p:grpSpPr>
          <p:sp>
            <p:nvSpPr>
              <p:cNvPr id="11382" name="Oval 3"/>
              <p:cNvSpPr>
                <a:spLocks noChangeArrowheads="1"/>
              </p:cNvSpPr>
              <p:nvPr/>
            </p:nvSpPr>
            <p:spPr bwMode="auto">
              <a:xfrm>
                <a:off x="56" y="2165"/>
                <a:ext cx="113" cy="327"/>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11383" name="Rectangle 4"/>
              <p:cNvSpPr>
                <a:spLocks noChangeArrowheads="1"/>
              </p:cNvSpPr>
              <p:nvPr/>
            </p:nvSpPr>
            <p:spPr bwMode="auto">
              <a:xfrm>
                <a:off x="111" y="2165"/>
                <a:ext cx="1177" cy="332"/>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11384" name="Line 5"/>
              <p:cNvSpPr>
                <a:spLocks noChangeShapeType="1"/>
              </p:cNvSpPr>
              <p:nvPr/>
            </p:nvSpPr>
            <p:spPr bwMode="auto">
              <a:xfrm>
                <a:off x="116" y="2224"/>
                <a:ext cx="0" cy="201"/>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11385" name="Line 6"/>
              <p:cNvSpPr>
                <a:spLocks noChangeShapeType="1"/>
              </p:cNvSpPr>
              <p:nvPr/>
            </p:nvSpPr>
            <p:spPr bwMode="auto">
              <a:xfrm>
                <a:off x="1276" y="2224"/>
                <a:ext cx="0" cy="201"/>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11386" name="Oval 7"/>
              <p:cNvSpPr>
                <a:spLocks noChangeArrowheads="1"/>
              </p:cNvSpPr>
              <p:nvPr/>
            </p:nvSpPr>
            <p:spPr bwMode="auto">
              <a:xfrm>
                <a:off x="1234" y="2165"/>
                <a:ext cx="114" cy="327"/>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grpSp>
        <p:sp>
          <p:nvSpPr>
            <p:cNvPr id="11367" name="Rectangle 9"/>
            <p:cNvSpPr>
              <a:spLocks noChangeArrowheads="1"/>
            </p:cNvSpPr>
            <p:nvPr/>
          </p:nvSpPr>
          <p:spPr bwMode="auto">
            <a:xfrm>
              <a:off x="1170" y="1826"/>
              <a:ext cx="2652" cy="1670"/>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11368" name="Freeform 10"/>
            <p:cNvSpPr>
              <a:spLocks/>
            </p:cNvSpPr>
            <p:nvPr/>
          </p:nvSpPr>
          <p:spPr bwMode="auto">
            <a:xfrm>
              <a:off x="1188" y="1117"/>
              <a:ext cx="3083" cy="708"/>
            </a:xfrm>
            <a:custGeom>
              <a:avLst/>
              <a:gdLst>
                <a:gd name="T0" fmla="*/ 0 w 3083"/>
                <a:gd name="T1" fmla="*/ 707 h 708"/>
                <a:gd name="T2" fmla="*/ 441 w 3083"/>
                <a:gd name="T3" fmla="*/ 0 h 708"/>
                <a:gd name="T4" fmla="*/ 3082 w 3083"/>
                <a:gd name="T5" fmla="*/ 0 h 708"/>
                <a:gd name="T6" fmla="*/ 2640 w 3083"/>
                <a:gd name="T7" fmla="*/ 707 h 708"/>
                <a:gd name="T8" fmla="*/ 0 w 3083"/>
                <a:gd name="T9" fmla="*/ 707 h 708"/>
                <a:gd name="T10" fmla="*/ 0 60000 65536"/>
                <a:gd name="T11" fmla="*/ 0 60000 65536"/>
                <a:gd name="T12" fmla="*/ 0 60000 65536"/>
                <a:gd name="T13" fmla="*/ 0 60000 65536"/>
                <a:gd name="T14" fmla="*/ 0 60000 65536"/>
                <a:gd name="T15" fmla="*/ 0 w 3083"/>
                <a:gd name="T16" fmla="*/ 0 h 708"/>
                <a:gd name="T17" fmla="*/ 3083 w 3083"/>
                <a:gd name="T18" fmla="*/ 708 h 708"/>
              </a:gdLst>
              <a:ahLst/>
              <a:cxnLst>
                <a:cxn ang="T10">
                  <a:pos x="T0" y="T1"/>
                </a:cxn>
                <a:cxn ang="T11">
                  <a:pos x="T2" y="T3"/>
                </a:cxn>
                <a:cxn ang="T12">
                  <a:pos x="T4" y="T5"/>
                </a:cxn>
                <a:cxn ang="T13">
                  <a:pos x="T6" y="T7"/>
                </a:cxn>
                <a:cxn ang="T14">
                  <a:pos x="T8" y="T9"/>
                </a:cxn>
              </a:cxnLst>
              <a:rect l="T15" t="T16" r="T17" b="T18"/>
              <a:pathLst>
                <a:path w="3083" h="708">
                  <a:moveTo>
                    <a:pt x="0" y="707"/>
                  </a:moveTo>
                  <a:lnTo>
                    <a:pt x="441" y="0"/>
                  </a:lnTo>
                  <a:lnTo>
                    <a:pt x="3082" y="0"/>
                  </a:lnTo>
                  <a:lnTo>
                    <a:pt x="2640" y="707"/>
                  </a:lnTo>
                  <a:lnTo>
                    <a:pt x="0" y="707"/>
                  </a:lnTo>
                </a:path>
              </a:pathLst>
            </a:custGeom>
            <a:solidFill>
              <a:schemeClr val="hlink"/>
            </a:solidFill>
            <a:ln w="25400" cap="rnd">
              <a:solidFill>
                <a:srgbClr val="000000"/>
              </a:solidFill>
              <a:round/>
              <a:headEnd type="none" w="sm" len="sm"/>
              <a:tailEnd type="none" w="sm" len="sm"/>
            </a:ln>
          </p:spPr>
          <p:txBody>
            <a:bodyPr/>
            <a:lstStyle/>
            <a:p>
              <a:endParaRPr lang="en-US">
                <a:solidFill>
                  <a:prstClr val="black"/>
                </a:solidFill>
                <a:latin typeface="Calibri"/>
              </a:endParaRPr>
            </a:p>
          </p:txBody>
        </p:sp>
        <p:sp>
          <p:nvSpPr>
            <p:cNvPr id="11369" name="Freeform 11"/>
            <p:cNvSpPr>
              <a:spLocks/>
            </p:cNvSpPr>
            <p:nvPr/>
          </p:nvSpPr>
          <p:spPr bwMode="auto">
            <a:xfrm>
              <a:off x="3830" y="1117"/>
              <a:ext cx="451" cy="2388"/>
            </a:xfrm>
            <a:custGeom>
              <a:avLst/>
              <a:gdLst>
                <a:gd name="T0" fmla="*/ 0 w 451"/>
                <a:gd name="T1" fmla="*/ 717 h 2388"/>
                <a:gd name="T2" fmla="*/ 0 w 451"/>
                <a:gd name="T3" fmla="*/ 2387 h 2388"/>
                <a:gd name="T4" fmla="*/ 450 w 451"/>
                <a:gd name="T5" fmla="*/ 1671 h 2388"/>
                <a:gd name="T6" fmla="*/ 450 w 451"/>
                <a:gd name="T7" fmla="*/ 0 h 2388"/>
                <a:gd name="T8" fmla="*/ 0 w 451"/>
                <a:gd name="T9" fmla="*/ 717 h 2388"/>
                <a:gd name="T10" fmla="*/ 0 60000 65536"/>
                <a:gd name="T11" fmla="*/ 0 60000 65536"/>
                <a:gd name="T12" fmla="*/ 0 60000 65536"/>
                <a:gd name="T13" fmla="*/ 0 60000 65536"/>
                <a:gd name="T14" fmla="*/ 0 60000 65536"/>
                <a:gd name="T15" fmla="*/ 0 w 451"/>
                <a:gd name="T16" fmla="*/ 0 h 2388"/>
                <a:gd name="T17" fmla="*/ 451 w 451"/>
                <a:gd name="T18" fmla="*/ 2388 h 2388"/>
              </a:gdLst>
              <a:ahLst/>
              <a:cxnLst>
                <a:cxn ang="T10">
                  <a:pos x="T0" y="T1"/>
                </a:cxn>
                <a:cxn ang="T11">
                  <a:pos x="T2" y="T3"/>
                </a:cxn>
                <a:cxn ang="T12">
                  <a:pos x="T4" y="T5"/>
                </a:cxn>
                <a:cxn ang="T13">
                  <a:pos x="T6" y="T7"/>
                </a:cxn>
                <a:cxn ang="T14">
                  <a:pos x="T8" y="T9"/>
                </a:cxn>
              </a:cxnLst>
              <a:rect l="T15" t="T16" r="T17" b="T18"/>
              <a:pathLst>
                <a:path w="451" h="2388">
                  <a:moveTo>
                    <a:pt x="0" y="717"/>
                  </a:moveTo>
                  <a:lnTo>
                    <a:pt x="0" y="2387"/>
                  </a:lnTo>
                  <a:lnTo>
                    <a:pt x="450" y="1671"/>
                  </a:lnTo>
                  <a:lnTo>
                    <a:pt x="450" y="0"/>
                  </a:lnTo>
                  <a:lnTo>
                    <a:pt x="0" y="717"/>
                  </a:lnTo>
                </a:path>
              </a:pathLst>
            </a:custGeom>
            <a:solidFill>
              <a:srgbClr val="C0C0C0"/>
            </a:solidFill>
            <a:ln w="25400" cap="rnd">
              <a:solidFill>
                <a:srgbClr val="000000"/>
              </a:solidFill>
              <a:round/>
              <a:headEnd type="none" w="sm" len="sm"/>
              <a:tailEnd type="none" w="sm" len="sm"/>
            </a:ln>
          </p:spPr>
          <p:txBody>
            <a:bodyPr/>
            <a:lstStyle/>
            <a:p>
              <a:endParaRPr lang="en-US">
                <a:solidFill>
                  <a:prstClr val="black"/>
                </a:solidFill>
                <a:latin typeface="Calibri"/>
              </a:endParaRPr>
            </a:p>
          </p:txBody>
        </p:sp>
        <p:sp>
          <p:nvSpPr>
            <p:cNvPr id="11370" name="Rectangle 12"/>
            <p:cNvSpPr>
              <a:spLocks noChangeArrowheads="1"/>
            </p:cNvSpPr>
            <p:nvPr/>
          </p:nvSpPr>
          <p:spPr bwMode="auto">
            <a:xfrm>
              <a:off x="4084" y="2172"/>
              <a:ext cx="1315" cy="376"/>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11371" name="Line 13"/>
            <p:cNvSpPr>
              <a:spLocks noChangeShapeType="1"/>
            </p:cNvSpPr>
            <p:nvPr/>
          </p:nvSpPr>
          <p:spPr bwMode="auto">
            <a:xfrm>
              <a:off x="5195" y="2209"/>
              <a:ext cx="0" cy="202"/>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11372" name="Oval 14"/>
            <p:cNvSpPr>
              <a:spLocks noChangeArrowheads="1"/>
            </p:cNvSpPr>
            <p:nvPr/>
          </p:nvSpPr>
          <p:spPr bwMode="auto">
            <a:xfrm>
              <a:off x="5350" y="2172"/>
              <a:ext cx="114" cy="376"/>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11373" name="Line 15"/>
            <p:cNvSpPr>
              <a:spLocks noChangeShapeType="1"/>
            </p:cNvSpPr>
            <p:nvPr/>
          </p:nvSpPr>
          <p:spPr bwMode="auto">
            <a:xfrm>
              <a:off x="1630" y="1108"/>
              <a:ext cx="0" cy="1657"/>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1374" name="Line 16"/>
            <p:cNvSpPr>
              <a:spLocks noChangeShapeType="1"/>
            </p:cNvSpPr>
            <p:nvPr/>
          </p:nvSpPr>
          <p:spPr bwMode="auto">
            <a:xfrm flipH="1">
              <a:off x="1192" y="2754"/>
              <a:ext cx="438" cy="715"/>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1375" name="Line 17"/>
            <p:cNvSpPr>
              <a:spLocks noChangeShapeType="1"/>
            </p:cNvSpPr>
            <p:nvPr/>
          </p:nvSpPr>
          <p:spPr bwMode="auto">
            <a:xfrm flipH="1">
              <a:off x="1606" y="2765"/>
              <a:ext cx="2674" cy="0"/>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1376" name="Oval 18"/>
            <p:cNvSpPr>
              <a:spLocks noChangeArrowheads="1"/>
            </p:cNvSpPr>
            <p:nvPr/>
          </p:nvSpPr>
          <p:spPr bwMode="auto">
            <a:xfrm>
              <a:off x="1307" y="2181"/>
              <a:ext cx="97" cy="295"/>
            </a:xfrm>
            <a:prstGeom prst="ellipse">
              <a:avLst/>
            </a:prstGeom>
            <a:solidFill>
              <a:srgbClr val="FFFFFF"/>
            </a:solidFill>
            <a:ln w="12700">
              <a:solidFill>
                <a:srgbClr val="000000"/>
              </a:solidFill>
              <a:prstDash val="dash"/>
              <a:round/>
              <a:headEnd/>
              <a:tailEnd/>
            </a:ln>
          </p:spPr>
          <p:txBody>
            <a:bodyPr wrap="none" anchor="ctr"/>
            <a:lstStyle/>
            <a:p>
              <a:endParaRPr lang="en-US">
                <a:solidFill>
                  <a:prstClr val="black"/>
                </a:solidFill>
                <a:latin typeface="Calibri"/>
              </a:endParaRPr>
            </a:p>
          </p:txBody>
        </p:sp>
        <p:sp>
          <p:nvSpPr>
            <p:cNvPr id="11377" name="Line 19"/>
            <p:cNvSpPr>
              <a:spLocks noChangeShapeType="1"/>
            </p:cNvSpPr>
            <p:nvPr/>
          </p:nvSpPr>
          <p:spPr bwMode="auto">
            <a:xfrm>
              <a:off x="1141" y="2177"/>
              <a:ext cx="226" cy="0"/>
            </a:xfrm>
            <a:prstGeom prst="line">
              <a:avLst/>
            </a:prstGeom>
            <a:noFill/>
            <a:ln w="12700">
              <a:solidFill>
                <a:srgbClr val="000000"/>
              </a:solidFill>
              <a:prstDash val="dash"/>
              <a:round/>
              <a:headEnd type="none" w="sm" len="sm"/>
              <a:tailEnd type="none" w="sm" len="sm"/>
            </a:ln>
          </p:spPr>
          <p:txBody>
            <a:bodyPr wrap="none" anchor="ctr"/>
            <a:lstStyle/>
            <a:p>
              <a:endParaRPr lang="en-IN">
                <a:solidFill>
                  <a:prstClr val="black"/>
                </a:solidFill>
                <a:latin typeface="Calibri"/>
              </a:endParaRPr>
            </a:p>
          </p:txBody>
        </p:sp>
        <p:sp>
          <p:nvSpPr>
            <p:cNvPr id="11378" name="Line 20"/>
            <p:cNvSpPr>
              <a:spLocks noChangeShapeType="1"/>
            </p:cNvSpPr>
            <p:nvPr/>
          </p:nvSpPr>
          <p:spPr bwMode="auto">
            <a:xfrm>
              <a:off x="1141" y="2471"/>
              <a:ext cx="217" cy="0"/>
            </a:xfrm>
            <a:prstGeom prst="line">
              <a:avLst/>
            </a:prstGeom>
            <a:noFill/>
            <a:ln w="12700">
              <a:solidFill>
                <a:srgbClr val="000000"/>
              </a:solidFill>
              <a:prstDash val="dash"/>
              <a:round/>
              <a:headEnd type="none" w="sm" len="sm"/>
              <a:tailEnd type="none" w="sm" len="sm"/>
            </a:ln>
          </p:spPr>
          <p:txBody>
            <a:bodyPr wrap="none" anchor="ctr"/>
            <a:lstStyle/>
            <a:p>
              <a:endParaRPr lang="en-IN">
                <a:solidFill>
                  <a:prstClr val="black"/>
                </a:solidFill>
                <a:latin typeface="Calibri"/>
              </a:endParaRPr>
            </a:p>
          </p:txBody>
        </p:sp>
        <p:sp>
          <p:nvSpPr>
            <p:cNvPr id="11379" name="Oval 21"/>
            <p:cNvSpPr>
              <a:spLocks noChangeArrowheads="1"/>
            </p:cNvSpPr>
            <p:nvPr/>
          </p:nvSpPr>
          <p:spPr bwMode="auto">
            <a:xfrm>
              <a:off x="4032" y="2161"/>
              <a:ext cx="98" cy="387"/>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11380" name="Rectangle 22"/>
            <p:cNvSpPr>
              <a:spLocks noChangeArrowheads="1"/>
            </p:cNvSpPr>
            <p:nvPr/>
          </p:nvSpPr>
          <p:spPr bwMode="auto">
            <a:xfrm>
              <a:off x="4086" y="2177"/>
              <a:ext cx="103" cy="379"/>
            </a:xfrm>
            <a:prstGeom prst="rect">
              <a:avLst/>
            </a:prstGeom>
            <a:solidFill>
              <a:srgbClr val="FFFFFF"/>
            </a:solidFill>
            <a:ln w="9525">
              <a:noFill/>
              <a:miter lim="800000"/>
              <a:headEnd/>
              <a:tailEnd/>
            </a:ln>
          </p:spPr>
          <p:txBody>
            <a:bodyPr wrap="none" anchor="ctr"/>
            <a:lstStyle/>
            <a:p>
              <a:endParaRPr lang="en-US">
                <a:solidFill>
                  <a:prstClr val="black"/>
                </a:solidFill>
                <a:latin typeface="Calibri"/>
              </a:endParaRPr>
            </a:p>
          </p:txBody>
        </p:sp>
        <p:sp>
          <p:nvSpPr>
            <p:cNvPr id="11381" name="Line 23"/>
            <p:cNvSpPr>
              <a:spLocks noChangeShapeType="1"/>
            </p:cNvSpPr>
            <p:nvPr/>
          </p:nvSpPr>
          <p:spPr bwMode="auto">
            <a:xfrm flipH="1">
              <a:off x="4090" y="2556"/>
              <a:ext cx="99" cy="0"/>
            </a:xfrm>
            <a:prstGeom prst="line">
              <a:avLst/>
            </a:prstGeom>
            <a:noFill/>
            <a:ln w="25400">
              <a:solidFill>
                <a:schemeClr val="tx1"/>
              </a:solidFill>
              <a:round/>
              <a:headEnd type="none" w="sm" len="sm"/>
              <a:tailEnd type="none" w="sm" len="sm"/>
            </a:ln>
          </p:spPr>
          <p:txBody>
            <a:bodyPr wrap="none" anchor="ctr"/>
            <a:lstStyle/>
            <a:p>
              <a:endParaRPr lang="en-IN">
                <a:solidFill>
                  <a:prstClr val="black"/>
                </a:solidFill>
                <a:latin typeface="Calibri"/>
              </a:endParaRPr>
            </a:p>
          </p:txBody>
        </p:sp>
      </p:grpSp>
      <p:grpSp>
        <p:nvGrpSpPr>
          <p:cNvPr id="4" name="Group 27"/>
          <p:cNvGrpSpPr>
            <a:grpSpLocks/>
          </p:cNvGrpSpPr>
          <p:nvPr/>
        </p:nvGrpSpPr>
        <p:grpSpPr bwMode="auto">
          <a:xfrm>
            <a:off x="2139950" y="4191000"/>
            <a:ext cx="908050" cy="731838"/>
            <a:chOff x="388" y="2640"/>
            <a:chExt cx="572" cy="461"/>
          </a:xfrm>
        </p:grpSpPr>
        <p:sp>
          <p:nvSpPr>
            <p:cNvPr id="11364" name="Line 25"/>
            <p:cNvSpPr>
              <a:spLocks noChangeShapeType="1"/>
            </p:cNvSpPr>
            <p:nvPr/>
          </p:nvSpPr>
          <p:spPr bwMode="auto">
            <a:xfrm>
              <a:off x="388" y="2640"/>
              <a:ext cx="572" cy="0"/>
            </a:xfrm>
            <a:prstGeom prst="line">
              <a:avLst/>
            </a:prstGeom>
            <a:noFill/>
            <a:ln w="508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sp>
          <p:nvSpPr>
            <p:cNvPr id="11365" name="Rectangle 26"/>
            <p:cNvSpPr>
              <a:spLocks noChangeArrowheads="1"/>
            </p:cNvSpPr>
            <p:nvPr/>
          </p:nvSpPr>
          <p:spPr bwMode="auto">
            <a:xfrm>
              <a:off x="518" y="2732"/>
              <a:ext cx="183" cy="369"/>
            </a:xfrm>
            <a:prstGeom prst="rect">
              <a:avLst/>
            </a:prstGeom>
            <a:noFill/>
            <a:ln w="9525">
              <a:noFill/>
              <a:miter lim="800000"/>
              <a:headEnd/>
              <a:tailEnd/>
            </a:ln>
          </p:spPr>
          <p:txBody>
            <a:bodyPr wrap="none" lIns="92075" tIns="46038" rIns="92075" bIns="46038">
              <a:spAutoFit/>
            </a:bodyPr>
            <a:lstStyle/>
            <a:p>
              <a:pPr defTabSz="762000"/>
              <a:r>
                <a:rPr lang="en-US" altLang="zh-TW" sz="3200" i="1">
                  <a:solidFill>
                    <a:prstClr val="black"/>
                  </a:solidFill>
                  <a:latin typeface="Calibri"/>
                  <a:ea typeface="新細明體" panose="02020500000000000000" pitchFamily="18" charset="-120"/>
                </a:rPr>
                <a:t>I</a:t>
              </a:r>
            </a:p>
          </p:txBody>
        </p:sp>
      </p:grpSp>
      <p:sp>
        <p:nvSpPr>
          <p:cNvPr id="14364" name="Line 28"/>
          <p:cNvSpPr>
            <a:spLocks noChangeShapeType="1"/>
          </p:cNvSpPr>
          <p:nvPr/>
        </p:nvSpPr>
        <p:spPr bwMode="auto">
          <a:xfrm flipH="1">
            <a:off x="3562351" y="1530350"/>
            <a:ext cx="3355975" cy="4260850"/>
          </a:xfrm>
          <a:prstGeom prst="line">
            <a:avLst/>
          </a:prstGeom>
          <a:noFill/>
          <a:ln w="76200">
            <a:solidFill>
              <a:srgbClr val="FF3300"/>
            </a:solidFill>
            <a:prstDash val="dash"/>
            <a:round/>
            <a:headEnd type="none" w="sm" len="sm"/>
            <a:tailEnd type="stealth" w="med" len="lg"/>
          </a:ln>
        </p:spPr>
        <p:txBody>
          <a:bodyPr wrap="none" anchor="ctr"/>
          <a:lstStyle/>
          <a:p>
            <a:endParaRPr lang="en-IN">
              <a:solidFill>
                <a:prstClr val="black"/>
              </a:solidFill>
              <a:latin typeface="Calibri"/>
            </a:endParaRPr>
          </a:p>
        </p:txBody>
      </p:sp>
      <p:grpSp>
        <p:nvGrpSpPr>
          <p:cNvPr id="5" name="Group 32"/>
          <p:cNvGrpSpPr>
            <a:grpSpLocks/>
          </p:cNvGrpSpPr>
          <p:nvPr/>
        </p:nvGrpSpPr>
        <p:grpSpPr bwMode="auto">
          <a:xfrm>
            <a:off x="8697914" y="3622676"/>
            <a:ext cx="549275" cy="206375"/>
            <a:chOff x="4519" y="2282"/>
            <a:chExt cx="346" cy="130"/>
          </a:xfrm>
        </p:grpSpPr>
        <p:sp>
          <p:nvSpPr>
            <p:cNvPr id="14365" name="Oval 29"/>
            <p:cNvSpPr>
              <a:spLocks noChangeArrowheads="1"/>
            </p:cNvSpPr>
            <p:nvPr/>
          </p:nvSpPr>
          <p:spPr bwMode="auto">
            <a:xfrm>
              <a:off x="4728" y="228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1362" name="Line 30"/>
            <p:cNvSpPr>
              <a:spLocks noChangeShapeType="1"/>
            </p:cNvSpPr>
            <p:nvPr/>
          </p:nvSpPr>
          <p:spPr bwMode="auto">
            <a:xfrm flipH="1">
              <a:off x="4550" y="2344"/>
              <a:ext cx="158" cy="0"/>
            </a:xfrm>
            <a:prstGeom prst="line">
              <a:avLst/>
            </a:prstGeom>
            <a:noFill/>
            <a:ln w="254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1363" name="Freeform 31"/>
            <p:cNvSpPr>
              <a:spLocks/>
            </p:cNvSpPr>
            <p:nvPr/>
          </p:nvSpPr>
          <p:spPr bwMode="auto">
            <a:xfrm>
              <a:off x="4519" y="2310"/>
              <a:ext cx="102" cy="75"/>
            </a:xfrm>
            <a:custGeom>
              <a:avLst/>
              <a:gdLst>
                <a:gd name="T0" fmla="*/ 0 w 102"/>
                <a:gd name="T1" fmla="*/ 34 h 75"/>
                <a:gd name="T2" fmla="*/ 101 w 102"/>
                <a:gd name="T3" fmla="*/ 0 h 75"/>
                <a:gd name="T4" fmla="*/ 101 w 102"/>
                <a:gd name="T5" fmla="*/ 74 h 75"/>
                <a:gd name="T6" fmla="*/ 0 w 102"/>
                <a:gd name="T7" fmla="*/ 34 h 75"/>
                <a:gd name="T8" fmla="*/ 0 60000 65536"/>
                <a:gd name="T9" fmla="*/ 0 60000 65536"/>
                <a:gd name="T10" fmla="*/ 0 60000 65536"/>
                <a:gd name="T11" fmla="*/ 0 60000 65536"/>
                <a:gd name="T12" fmla="*/ 0 w 102"/>
                <a:gd name="T13" fmla="*/ 0 h 75"/>
                <a:gd name="T14" fmla="*/ 102 w 102"/>
                <a:gd name="T15" fmla="*/ 75 h 75"/>
              </a:gdLst>
              <a:ahLst/>
              <a:cxnLst>
                <a:cxn ang="T8">
                  <a:pos x="T0" y="T1"/>
                </a:cxn>
                <a:cxn ang="T9">
                  <a:pos x="T2" y="T3"/>
                </a:cxn>
                <a:cxn ang="T10">
                  <a:pos x="T4" y="T5"/>
                </a:cxn>
                <a:cxn ang="T11">
                  <a:pos x="T6" y="T7"/>
                </a:cxn>
              </a:cxnLst>
              <a:rect l="T12" t="T13" r="T14" b="T15"/>
              <a:pathLst>
                <a:path w="102" h="75">
                  <a:moveTo>
                    <a:pt x="0" y="34"/>
                  </a:moveTo>
                  <a:lnTo>
                    <a:pt x="101" y="0"/>
                  </a:lnTo>
                  <a:lnTo>
                    <a:pt x="101" y="74"/>
                  </a:lnTo>
                  <a:lnTo>
                    <a:pt x="0" y="34"/>
                  </a:lnTo>
                </a:path>
              </a:pathLst>
            </a:custGeom>
            <a:solidFill>
              <a:srgbClr val="000000"/>
            </a:solidFill>
            <a:ln w="12700" cap="rnd">
              <a:solidFill>
                <a:srgbClr val="000000"/>
              </a:solidFill>
              <a:round/>
              <a:headEnd type="none" w="sm" len="sm"/>
              <a:tailEnd type="none" w="sm" len="sm"/>
            </a:ln>
          </p:spPr>
          <p:txBody>
            <a:bodyPr/>
            <a:lstStyle/>
            <a:p>
              <a:endParaRPr lang="en-US">
                <a:solidFill>
                  <a:prstClr val="black"/>
                </a:solidFill>
                <a:latin typeface="Calibri"/>
              </a:endParaRPr>
            </a:p>
          </p:txBody>
        </p:sp>
      </p:grpSp>
      <p:grpSp>
        <p:nvGrpSpPr>
          <p:cNvPr id="6" name="Group 48"/>
          <p:cNvGrpSpPr>
            <a:grpSpLocks/>
          </p:cNvGrpSpPr>
          <p:nvPr/>
        </p:nvGrpSpPr>
        <p:grpSpPr bwMode="auto">
          <a:xfrm>
            <a:off x="5483225" y="3236914"/>
            <a:ext cx="2427288" cy="2268537"/>
            <a:chOff x="2494" y="2039"/>
            <a:chExt cx="1529" cy="1429"/>
          </a:xfrm>
        </p:grpSpPr>
        <p:grpSp>
          <p:nvGrpSpPr>
            <p:cNvPr id="7" name="Group 46"/>
            <p:cNvGrpSpPr>
              <a:grpSpLocks/>
            </p:cNvGrpSpPr>
            <p:nvPr/>
          </p:nvGrpSpPr>
          <p:grpSpPr bwMode="auto">
            <a:xfrm>
              <a:off x="2494" y="2161"/>
              <a:ext cx="1529" cy="1307"/>
              <a:chOff x="2494" y="2161"/>
              <a:chExt cx="1529" cy="1307"/>
            </a:xfrm>
          </p:grpSpPr>
          <p:grpSp>
            <p:nvGrpSpPr>
              <p:cNvPr id="8" name="Group 41"/>
              <p:cNvGrpSpPr>
                <a:grpSpLocks/>
              </p:cNvGrpSpPr>
              <p:nvPr/>
            </p:nvGrpSpPr>
            <p:grpSpPr bwMode="auto">
              <a:xfrm>
                <a:off x="2494" y="2906"/>
                <a:ext cx="1529" cy="562"/>
                <a:chOff x="2494" y="2906"/>
                <a:chExt cx="1529" cy="562"/>
              </a:xfrm>
            </p:grpSpPr>
            <p:sp>
              <p:nvSpPr>
                <p:cNvPr id="14369" name="Oval 33">
                  <a:hlinkClick r:id="" action="ppaction://hlinkshowjump?jump=nextslide"/>
                </p:cNvPr>
                <p:cNvSpPr>
                  <a:spLocks noChangeArrowheads="1"/>
                </p:cNvSpPr>
                <p:nvPr/>
              </p:nvSpPr>
              <p:spPr bwMode="auto">
                <a:xfrm>
                  <a:off x="3550" y="290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70" name="Oval 34">
                  <a:hlinkClick r:id="" action="ppaction://hlinkshowjump?jump=nextslide"/>
                </p:cNvPr>
                <p:cNvSpPr>
                  <a:spLocks noChangeArrowheads="1"/>
                </p:cNvSpPr>
                <p:nvPr/>
              </p:nvSpPr>
              <p:spPr bwMode="auto">
                <a:xfrm>
                  <a:off x="3886" y="305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71" name="Oval 35">
                  <a:hlinkClick r:id="" action="ppaction://hlinkshowjump?jump=nextslide"/>
                </p:cNvPr>
                <p:cNvSpPr>
                  <a:spLocks noChangeArrowheads="1"/>
                </p:cNvSpPr>
                <p:nvPr/>
              </p:nvSpPr>
              <p:spPr bwMode="auto">
                <a:xfrm>
                  <a:off x="3454"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72" name="Oval 36">
                  <a:hlinkClick r:id="" action="ppaction://hlinkshowjump?jump=nextslide"/>
                </p:cNvPr>
                <p:cNvSpPr>
                  <a:spLocks noChangeArrowheads="1"/>
                </p:cNvSpPr>
                <p:nvPr/>
              </p:nvSpPr>
              <p:spPr bwMode="auto">
                <a:xfrm>
                  <a:off x="3742"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73" name="Oval 37">
                  <a:hlinkClick r:id="" action="ppaction://hlinkshowjump?jump=nextslide"/>
                </p:cNvPr>
                <p:cNvSpPr>
                  <a:spLocks noChangeArrowheads="1"/>
                </p:cNvSpPr>
                <p:nvPr/>
              </p:nvSpPr>
              <p:spPr bwMode="auto">
                <a:xfrm>
                  <a:off x="3070" y="290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74" name="Oval 38">
                  <a:hlinkClick r:id="" action="ppaction://hlinkshowjump?jump=nextslide"/>
                </p:cNvPr>
                <p:cNvSpPr>
                  <a:spLocks noChangeArrowheads="1"/>
                </p:cNvSpPr>
                <p:nvPr/>
              </p:nvSpPr>
              <p:spPr bwMode="auto">
                <a:xfrm>
                  <a:off x="2542"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75" name="Oval 39">
                  <a:hlinkClick r:id="" action="ppaction://hlinkshowjump?jump=nextslide"/>
                </p:cNvPr>
                <p:cNvSpPr>
                  <a:spLocks noChangeArrowheads="1"/>
                </p:cNvSpPr>
                <p:nvPr/>
              </p:nvSpPr>
              <p:spPr bwMode="auto">
                <a:xfrm>
                  <a:off x="2494" y="295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76" name="Oval 40">
                  <a:hlinkClick r:id="" action="ppaction://hlinkshowjump?jump=nextslide"/>
                </p:cNvPr>
                <p:cNvSpPr>
                  <a:spLocks noChangeArrowheads="1"/>
                </p:cNvSpPr>
                <p:nvPr/>
              </p:nvSpPr>
              <p:spPr bwMode="auto">
                <a:xfrm>
                  <a:off x="2856" y="333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grpSp>
            <p:nvGrpSpPr>
              <p:cNvPr id="9" name="Group 44"/>
              <p:cNvGrpSpPr>
                <a:grpSpLocks/>
              </p:cNvGrpSpPr>
              <p:nvPr/>
            </p:nvGrpSpPr>
            <p:grpSpPr bwMode="auto">
              <a:xfrm>
                <a:off x="3576" y="2426"/>
                <a:ext cx="137" cy="502"/>
                <a:chOff x="3576" y="2426"/>
                <a:chExt cx="137" cy="502"/>
              </a:xfrm>
            </p:grpSpPr>
            <p:sp>
              <p:nvSpPr>
                <p:cNvPr id="14378" name="Oval 42"/>
                <p:cNvSpPr>
                  <a:spLocks noChangeArrowheads="1"/>
                </p:cNvSpPr>
                <p:nvPr/>
              </p:nvSpPr>
              <p:spPr bwMode="auto">
                <a:xfrm>
                  <a:off x="3576" y="242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1352" name="Line 43"/>
                <p:cNvSpPr>
                  <a:spLocks noChangeShapeType="1"/>
                </p:cNvSpPr>
                <p:nvPr/>
              </p:nvSpPr>
              <p:spPr bwMode="auto">
                <a:xfrm>
                  <a:off x="3648" y="2596"/>
                  <a:ext cx="0" cy="332"/>
                </a:xfrm>
                <a:prstGeom prst="line">
                  <a:avLst/>
                </a:prstGeom>
                <a:noFill/>
                <a:ln w="76200">
                  <a:solidFill>
                    <a:srgbClr val="FF33FF"/>
                  </a:solidFill>
                  <a:round/>
                  <a:headEnd type="none" w="sm" len="sm"/>
                  <a:tailEnd type="stealth" w="med" len="med"/>
                </a:ln>
              </p:spPr>
              <p:txBody>
                <a:bodyPr wrap="none" anchor="ctr"/>
                <a:lstStyle/>
                <a:p>
                  <a:endParaRPr lang="en-IN">
                    <a:solidFill>
                      <a:prstClr val="black"/>
                    </a:solidFill>
                    <a:latin typeface="Calibri"/>
                  </a:endParaRPr>
                </a:p>
              </p:txBody>
            </p:sp>
          </p:grpSp>
          <p:sp>
            <p:nvSpPr>
              <p:cNvPr id="11350" name="Line 45"/>
              <p:cNvSpPr>
                <a:spLocks noChangeShapeType="1"/>
              </p:cNvSpPr>
              <p:nvPr/>
            </p:nvSpPr>
            <p:spPr bwMode="auto">
              <a:xfrm flipV="1">
                <a:off x="3648" y="2161"/>
                <a:ext cx="0" cy="189"/>
              </a:xfrm>
              <a:prstGeom prst="line">
                <a:avLst/>
              </a:prstGeom>
              <a:noFill/>
              <a:ln w="76200">
                <a:solidFill>
                  <a:srgbClr val="009900"/>
                </a:solidFill>
                <a:round/>
                <a:headEnd type="none" w="sm" len="sm"/>
                <a:tailEnd type="stealth" w="med" len="med"/>
              </a:ln>
            </p:spPr>
            <p:txBody>
              <a:bodyPr wrap="none" anchor="ctr"/>
              <a:lstStyle/>
              <a:p>
                <a:endParaRPr lang="en-IN">
                  <a:solidFill>
                    <a:prstClr val="black"/>
                  </a:solidFill>
                  <a:latin typeface="Calibri"/>
                </a:endParaRPr>
              </a:p>
            </p:txBody>
          </p:sp>
        </p:grpSp>
        <p:sp>
          <p:nvSpPr>
            <p:cNvPr id="11347" name="Rectangle 47"/>
            <p:cNvSpPr>
              <a:spLocks noChangeArrowheads="1"/>
            </p:cNvSpPr>
            <p:nvPr/>
          </p:nvSpPr>
          <p:spPr bwMode="auto">
            <a:xfrm>
              <a:off x="3170" y="2039"/>
              <a:ext cx="517" cy="330"/>
            </a:xfrm>
            <a:prstGeom prst="rect">
              <a:avLst/>
            </a:prstGeom>
            <a:noFill/>
            <a:ln w="9525">
              <a:noFill/>
              <a:miter lim="800000"/>
              <a:headEnd/>
              <a:tailEnd/>
            </a:ln>
          </p:spPr>
          <p:txBody>
            <a:bodyPr wrap="square" lIns="92075" tIns="46038" rIns="92075" bIns="46038">
              <a:spAutoFit/>
            </a:bodyPr>
            <a:lstStyle/>
            <a:p>
              <a:pPr defTabSz="762000"/>
              <a:r>
                <a:rPr lang="en-US" altLang="zh-TW" sz="2800" i="1" dirty="0" err="1">
                  <a:solidFill>
                    <a:prstClr val="black"/>
                  </a:solidFill>
                  <a:latin typeface="Calibri"/>
                  <a:ea typeface="新細明體" panose="02020500000000000000" pitchFamily="18" charset="-120"/>
                </a:rPr>
                <a:t>qE</a:t>
              </a:r>
              <a:r>
                <a:rPr lang="en-US" altLang="zh-TW" sz="2800" i="1" baseline="-25000" dirty="0" err="1">
                  <a:solidFill>
                    <a:prstClr val="black"/>
                  </a:solidFill>
                  <a:latin typeface="Calibri"/>
                  <a:ea typeface="新細明體" panose="02020500000000000000" pitchFamily="18" charset="-120"/>
                </a:rPr>
                <a:t>H</a:t>
              </a:r>
              <a:endParaRPr lang="en-US" altLang="zh-TW" sz="2800" i="1" baseline="-25000" dirty="0">
                <a:solidFill>
                  <a:prstClr val="black"/>
                </a:solidFill>
                <a:latin typeface="Calibri"/>
                <a:ea typeface="新細明體" panose="02020500000000000000" pitchFamily="18" charset="-120"/>
              </a:endParaRPr>
            </a:p>
          </p:txBody>
        </p:sp>
      </p:grpSp>
      <p:grpSp>
        <p:nvGrpSpPr>
          <p:cNvPr id="10" name="Group 65"/>
          <p:cNvGrpSpPr>
            <a:grpSpLocks/>
          </p:cNvGrpSpPr>
          <p:nvPr/>
        </p:nvGrpSpPr>
        <p:grpSpPr bwMode="auto">
          <a:xfrm>
            <a:off x="4533901" y="3354388"/>
            <a:ext cx="2538413" cy="2151062"/>
            <a:chOff x="1896" y="2113"/>
            <a:chExt cx="1599" cy="1355"/>
          </a:xfrm>
        </p:grpSpPr>
        <p:grpSp>
          <p:nvGrpSpPr>
            <p:cNvPr id="11" name="Group 57"/>
            <p:cNvGrpSpPr>
              <a:grpSpLocks/>
            </p:cNvGrpSpPr>
            <p:nvPr/>
          </p:nvGrpSpPr>
          <p:grpSpPr bwMode="auto">
            <a:xfrm>
              <a:off x="1966" y="2906"/>
              <a:ext cx="1529" cy="562"/>
              <a:chOff x="1966" y="2906"/>
              <a:chExt cx="1529" cy="562"/>
            </a:xfrm>
          </p:grpSpPr>
          <p:sp>
            <p:nvSpPr>
              <p:cNvPr id="14385" name="Oval 49">
                <a:hlinkClick r:id="" action="ppaction://hlinkshowjump?jump=nextslide"/>
              </p:cNvPr>
              <p:cNvSpPr>
                <a:spLocks noChangeArrowheads="1"/>
              </p:cNvSpPr>
              <p:nvPr/>
            </p:nvSpPr>
            <p:spPr bwMode="auto">
              <a:xfrm>
                <a:off x="3022" y="290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86" name="Oval 50">
                <a:hlinkClick r:id="" action="ppaction://hlinkshowjump?jump=nextslide"/>
              </p:cNvPr>
              <p:cNvSpPr>
                <a:spLocks noChangeArrowheads="1"/>
              </p:cNvSpPr>
              <p:nvPr/>
            </p:nvSpPr>
            <p:spPr bwMode="auto">
              <a:xfrm>
                <a:off x="3358" y="305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87" name="Oval 51">
                <a:hlinkClick r:id="" action="ppaction://hlinkshowjump?jump=nextslide"/>
              </p:cNvPr>
              <p:cNvSpPr>
                <a:spLocks noChangeArrowheads="1"/>
              </p:cNvSpPr>
              <p:nvPr/>
            </p:nvSpPr>
            <p:spPr bwMode="auto">
              <a:xfrm>
                <a:off x="2926"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88" name="Oval 52">
                <a:hlinkClick r:id="" action="ppaction://hlinkshowjump?jump=nextslide"/>
              </p:cNvPr>
              <p:cNvSpPr>
                <a:spLocks noChangeArrowheads="1"/>
              </p:cNvSpPr>
              <p:nvPr/>
            </p:nvSpPr>
            <p:spPr bwMode="auto">
              <a:xfrm>
                <a:off x="3214"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89" name="Oval 53">
                <a:hlinkClick r:id="" action="ppaction://hlinkshowjump?jump=nextslide"/>
              </p:cNvPr>
              <p:cNvSpPr>
                <a:spLocks noChangeArrowheads="1"/>
              </p:cNvSpPr>
              <p:nvPr/>
            </p:nvSpPr>
            <p:spPr bwMode="auto">
              <a:xfrm>
                <a:off x="2542" y="290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90" name="Oval 54">
                <a:hlinkClick r:id="" action="ppaction://hlinkshowjump?jump=nextslide"/>
              </p:cNvPr>
              <p:cNvSpPr>
                <a:spLocks noChangeArrowheads="1"/>
              </p:cNvSpPr>
              <p:nvPr/>
            </p:nvSpPr>
            <p:spPr bwMode="auto">
              <a:xfrm>
                <a:off x="2014"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91" name="Oval 55">
                <a:hlinkClick r:id="" action="ppaction://hlinkshowjump?jump=nextslide"/>
              </p:cNvPr>
              <p:cNvSpPr>
                <a:spLocks noChangeArrowheads="1"/>
              </p:cNvSpPr>
              <p:nvPr/>
            </p:nvSpPr>
            <p:spPr bwMode="auto">
              <a:xfrm>
                <a:off x="1966" y="295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92" name="Oval 56">
                <a:hlinkClick r:id="" action="ppaction://hlinkshowjump?jump=nextslide"/>
              </p:cNvPr>
              <p:cNvSpPr>
                <a:spLocks noChangeArrowheads="1"/>
              </p:cNvSpPr>
              <p:nvPr/>
            </p:nvSpPr>
            <p:spPr bwMode="auto">
              <a:xfrm>
                <a:off x="2328" y="333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sp>
          <p:nvSpPr>
            <p:cNvPr id="14394" name="Oval 58"/>
            <p:cNvSpPr>
              <a:spLocks noChangeArrowheads="1"/>
            </p:cNvSpPr>
            <p:nvPr/>
          </p:nvSpPr>
          <p:spPr bwMode="auto">
            <a:xfrm>
              <a:off x="3048" y="242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1332" name="Line 59"/>
            <p:cNvSpPr>
              <a:spLocks noChangeShapeType="1"/>
            </p:cNvSpPr>
            <p:nvPr/>
          </p:nvSpPr>
          <p:spPr bwMode="auto">
            <a:xfrm>
              <a:off x="3120" y="2596"/>
              <a:ext cx="0" cy="332"/>
            </a:xfrm>
            <a:prstGeom prst="line">
              <a:avLst/>
            </a:prstGeom>
            <a:noFill/>
            <a:ln w="76200">
              <a:solidFill>
                <a:srgbClr val="FF33FF"/>
              </a:solidFill>
              <a:round/>
              <a:headEnd type="none" w="sm" len="sm"/>
              <a:tailEnd type="stealth" w="med" len="med"/>
            </a:ln>
          </p:spPr>
          <p:txBody>
            <a:bodyPr wrap="none" anchor="ctr"/>
            <a:lstStyle/>
            <a:p>
              <a:endParaRPr lang="en-IN">
                <a:solidFill>
                  <a:prstClr val="black"/>
                </a:solidFill>
                <a:latin typeface="Calibri"/>
              </a:endParaRPr>
            </a:p>
          </p:txBody>
        </p:sp>
        <p:sp>
          <p:nvSpPr>
            <p:cNvPr id="11333" name="Line 60"/>
            <p:cNvSpPr>
              <a:spLocks noChangeShapeType="1"/>
            </p:cNvSpPr>
            <p:nvPr/>
          </p:nvSpPr>
          <p:spPr bwMode="auto">
            <a:xfrm flipV="1">
              <a:off x="3120" y="2113"/>
              <a:ext cx="0" cy="237"/>
            </a:xfrm>
            <a:prstGeom prst="line">
              <a:avLst/>
            </a:prstGeom>
            <a:noFill/>
            <a:ln w="76200">
              <a:solidFill>
                <a:srgbClr val="009900"/>
              </a:solidFill>
              <a:round/>
              <a:headEnd type="none" w="sm" len="sm"/>
              <a:tailEnd type="stealth" w="med" len="med"/>
            </a:ln>
          </p:spPr>
          <p:txBody>
            <a:bodyPr wrap="none" anchor="ctr"/>
            <a:lstStyle/>
            <a:p>
              <a:endParaRPr lang="en-IN">
                <a:solidFill>
                  <a:prstClr val="black"/>
                </a:solidFill>
                <a:latin typeface="Calibri"/>
              </a:endParaRPr>
            </a:p>
          </p:txBody>
        </p:sp>
        <p:sp>
          <p:nvSpPr>
            <p:cNvPr id="14397" name="Oval 61"/>
            <p:cNvSpPr>
              <a:spLocks noChangeArrowheads="1"/>
            </p:cNvSpPr>
            <p:nvPr/>
          </p:nvSpPr>
          <p:spPr bwMode="auto">
            <a:xfrm>
              <a:off x="2664" y="309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98" name="Oval 62"/>
            <p:cNvSpPr>
              <a:spLocks noChangeArrowheads="1"/>
            </p:cNvSpPr>
            <p:nvPr/>
          </p:nvSpPr>
          <p:spPr bwMode="auto">
            <a:xfrm>
              <a:off x="1896" y="266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399" name="Oval 63"/>
            <p:cNvSpPr>
              <a:spLocks noChangeArrowheads="1"/>
            </p:cNvSpPr>
            <p:nvPr/>
          </p:nvSpPr>
          <p:spPr bwMode="auto">
            <a:xfrm>
              <a:off x="2328" y="300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00" name="Oval 64"/>
            <p:cNvSpPr>
              <a:spLocks noChangeArrowheads="1"/>
            </p:cNvSpPr>
            <p:nvPr/>
          </p:nvSpPr>
          <p:spPr bwMode="auto">
            <a:xfrm>
              <a:off x="1896" y="314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grpSp>
        <p:nvGrpSpPr>
          <p:cNvPr id="12" name="Group 86"/>
          <p:cNvGrpSpPr>
            <a:grpSpLocks/>
          </p:cNvGrpSpPr>
          <p:nvPr/>
        </p:nvGrpSpPr>
        <p:grpSpPr bwMode="auto">
          <a:xfrm>
            <a:off x="3619500" y="3278188"/>
            <a:ext cx="3036888" cy="2227262"/>
            <a:chOff x="1320" y="2065"/>
            <a:chExt cx="1913" cy="1403"/>
          </a:xfrm>
        </p:grpSpPr>
        <p:grpSp>
          <p:nvGrpSpPr>
            <p:cNvPr id="13" name="Group 74"/>
            <p:cNvGrpSpPr>
              <a:grpSpLocks/>
            </p:cNvGrpSpPr>
            <p:nvPr/>
          </p:nvGrpSpPr>
          <p:grpSpPr bwMode="auto">
            <a:xfrm>
              <a:off x="1390" y="2906"/>
              <a:ext cx="1529" cy="562"/>
              <a:chOff x="1390" y="2906"/>
              <a:chExt cx="1529" cy="562"/>
            </a:xfrm>
          </p:grpSpPr>
          <p:sp>
            <p:nvSpPr>
              <p:cNvPr id="14402" name="Oval 66">
                <a:hlinkClick r:id="" action="ppaction://hlinkshowjump?jump=nextslide"/>
              </p:cNvPr>
              <p:cNvSpPr>
                <a:spLocks noChangeArrowheads="1"/>
              </p:cNvSpPr>
              <p:nvPr/>
            </p:nvSpPr>
            <p:spPr bwMode="auto">
              <a:xfrm>
                <a:off x="2446" y="290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03" name="Oval 67">
                <a:hlinkClick r:id="" action="ppaction://hlinkshowjump?jump=nextslide"/>
              </p:cNvPr>
              <p:cNvSpPr>
                <a:spLocks noChangeArrowheads="1"/>
              </p:cNvSpPr>
              <p:nvPr/>
            </p:nvSpPr>
            <p:spPr bwMode="auto">
              <a:xfrm>
                <a:off x="2782" y="305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04" name="Oval 68">
                <a:hlinkClick r:id="" action="ppaction://hlinkshowjump?jump=nextslide"/>
              </p:cNvPr>
              <p:cNvSpPr>
                <a:spLocks noChangeArrowheads="1"/>
              </p:cNvSpPr>
              <p:nvPr/>
            </p:nvSpPr>
            <p:spPr bwMode="auto">
              <a:xfrm>
                <a:off x="2350"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05" name="Oval 69">
                <a:hlinkClick r:id="" action="ppaction://hlinkshowjump?jump=nextslide"/>
              </p:cNvPr>
              <p:cNvSpPr>
                <a:spLocks noChangeArrowheads="1"/>
              </p:cNvSpPr>
              <p:nvPr/>
            </p:nvSpPr>
            <p:spPr bwMode="auto">
              <a:xfrm>
                <a:off x="2638"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06" name="Oval 70">
                <a:hlinkClick r:id="" action="ppaction://hlinkshowjump?jump=nextslide"/>
              </p:cNvPr>
              <p:cNvSpPr>
                <a:spLocks noChangeArrowheads="1"/>
              </p:cNvSpPr>
              <p:nvPr/>
            </p:nvSpPr>
            <p:spPr bwMode="auto">
              <a:xfrm>
                <a:off x="1966" y="290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07" name="Oval 71">
                <a:hlinkClick r:id="" action="ppaction://hlinkshowjump?jump=nextslide"/>
              </p:cNvPr>
              <p:cNvSpPr>
                <a:spLocks noChangeArrowheads="1"/>
              </p:cNvSpPr>
              <p:nvPr/>
            </p:nvSpPr>
            <p:spPr bwMode="auto">
              <a:xfrm>
                <a:off x="1438"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08" name="Oval 72">
                <a:hlinkClick r:id="" action="ppaction://hlinkshowjump?jump=nextslide"/>
              </p:cNvPr>
              <p:cNvSpPr>
                <a:spLocks noChangeArrowheads="1"/>
              </p:cNvSpPr>
              <p:nvPr/>
            </p:nvSpPr>
            <p:spPr bwMode="auto">
              <a:xfrm>
                <a:off x="1390" y="295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09" name="Oval 73">
                <a:hlinkClick r:id="" action="ppaction://hlinkshowjump?jump=nextslide"/>
              </p:cNvPr>
              <p:cNvSpPr>
                <a:spLocks noChangeArrowheads="1"/>
              </p:cNvSpPr>
              <p:nvPr/>
            </p:nvSpPr>
            <p:spPr bwMode="auto">
              <a:xfrm>
                <a:off x="1752" y="333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sp>
          <p:nvSpPr>
            <p:cNvPr id="14411" name="Oval 75"/>
            <p:cNvSpPr>
              <a:spLocks noChangeArrowheads="1"/>
            </p:cNvSpPr>
            <p:nvPr/>
          </p:nvSpPr>
          <p:spPr bwMode="auto">
            <a:xfrm>
              <a:off x="2472" y="242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1312" name="Line 76"/>
            <p:cNvSpPr>
              <a:spLocks noChangeShapeType="1"/>
            </p:cNvSpPr>
            <p:nvPr/>
          </p:nvSpPr>
          <p:spPr bwMode="auto">
            <a:xfrm>
              <a:off x="2544" y="2596"/>
              <a:ext cx="0" cy="332"/>
            </a:xfrm>
            <a:prstGeom prst="line">
              <a:avLst/>
            </a:prstGeom>
            <a:noFill/>
            <a:ln w="76200">
              <a:solidFill>
                <a:srgbClr val="FF33FF"/>
              </a:solidFill>
              <a:round/>
              <a:headEnd type="none" w="sm" len="sm"/>
              <a:tailEnd type="stealth" w="med" len="med"/>
            </a:ln>
          </p:spPr>
          <p:txBody>
            <a:bodyPr wrap="none" anchor="ctr"/>
            <a:lstStyle/>
            <a:p>
              <a:endParaRPr lang="en-IN">
                <a:solidFill>
                  <a:prstClr val="black"/>
                </a:solidFill>
                <a:latin typeface="Calibri"/>
              </a:endParaRPr>
            </a:p>
          </p:txBody>
        </p:sp>
        <p:sp>
          <p:nvSpPr>
            <p:cNvPr id="11313" name="Line 77"/>
            <p:cNvSpPr>
              <a:spLocks noChangeShapeType="1"/>
            </p:cNvSpPr>
            <p:nvPr/>
          </p:nvSpPr>
          <p:spPr bwMode="auto">
            <a:xfrm flipV="1">
              <a:off x="2544" y="2065"/>
              <a:ext cx="0" cy="285"/>
            </a:xfrm>
            <a:prstGeom prst="line">
              <a:avLst/>
            </a:prstGeom>
            <a:noFill/>
            <a:ln w="76200">
              <a:solidFill>
                <a:srgbClr val="009900"/>
              </a:solidFill>
              <a:round/>
              <a:headEnd type="none" w="sm" len="sm"/>
              <a:tailEnd type="stealth" w="med" len="med"/>
            </a:ln>
          </p:spPr>
          <p:txBody>
            <a:bodyPr wrap="none" anchor="ctr"/>
            <a:lstStyle/>
            <a:p>
              <a:endParaRPr lang="en-IN">
                <a:solidFill>
                  <a:prstClr val="black"/>
                </a:solidFill>
                <a:latin typeface="Calibri"/>
              </a:endParaRPr>
            </a:p>
          </p:txBody>
        </p:sp>
        <p:sp>
          <p:nvSpPr>
            <p:cNvPr id="14414" name="Oval 78"/>
            <p:cNvSpPr>
              <a:spLocks noChangeArrowheads="1"/>
            </p:cNvSpPr>
            <p:nvPr/>
          </p:nvSpPr>
          <p:spPr bwMode="auto">
            <a:xfrm>
              <a:off x="2088" y="309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15" name="Oval 79"/>
            <p:cNvSpPr>
              <a:spLocks noChangeArrowheads="1"/>
            </p:cNvSpPr>
            <p:nvPr/>
          </p:nvSpPr>
          <p:spPr bwMode="auto">
            <a:xfrm>
              <a:off x="2904" y="285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16" name="Oval 80"/>
            <p:cNvSpPr>
              <a:spLocks noChangeArrowheads="1"/>
            </p:cNvSpPr>
            <p:nvPr/>
          </p:nvSpPr>
          <p:spPr bwMode="auto">
            <a:xfrm>
              <a:off x="1752" y="300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17" name="Oval 81"/>
            <p:cNvSpPr>
              <a:spLocks noChangeArrowheads="1"/>
            </p:cNvSpPr>
            <p:nvPr/>
          </p:nvSpPr>
          <p:spPr bwMode="auto">
            <a:xfrm>
              <a:off x="1320" y="314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18" name="Oval 82"/>
            <p:cNvSpPr>
              <a:spLocks noChangeArrowheads="1"/>
            </p:cNvSpPr>
            <p:nvPr/>
          </p:nvSpPr>
          <p:spPr bwMode="auto">
            <a:xfrm>
              <a:off x="2040"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19" name="Oval 83"/>
            <p:cNvSpPr>
              <a:spLocks noChangeArrowheads="1"/>
            </p:cNvSpPr>
            <p:nvPr/>
          </p:nvSpPr>
          <p:spPr bwMode="auto">
            <a:xfrm>
              <a:off x="2184" y="295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20" name="Oval 84"/>
            <p:cNvSpPr>
              <a:spLocks noChangeArrowheads="1"/>
            </p:cNvSpPr>
            <p:nvPr/>
          </p:nvSpPr>
          <p:spPr bwMode="auto">
            <a:xfrm>
              <a:off x="3096" y="309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21" name="Oval 85"/>
            <p:cNvSpPr>
              <a:spLocks noChangeArrowheads="1"/>
            </p:cNvSpPr>
            <p:nvPr/>
          </p:nvSpPr>
          <p:spPr bwMode="auto">
            <a:xfrm>
              <a:off x="2952" y="329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grpSp>
        <p:nvGrpSpPr>
          <p:cNvPr id="14" name="Group 111"/>
          <p:cNvGrpSpPr>
            <a:grpSpLocks/>
          </p:cNvGrpSpPr>
          <p:nvPr/>
        </p:nvGrpSpPr>
        <p:grpSpPr bwMode="auto">
          <a:xfrm>
            <a:off x="3848100" y="3201988"/>
            <a:ext cx="3646488" cy="2303462"/>
            <a:chOff x="1464" y="2017"/>
            <a:chExt cx="2297" cy="1451"/>
          </a:xfrm>
        </p:grpSpPr>
        <p:sp>
          <p:nvSpPr>
            <p:cNvPr id="14423" name="Oval 87">
              <a:hlinkClick r:id="" action="ppaction://hlinkshowjump?jump=nextslide"/>
            </p:cNvPr>
            <p:cNvSpPr>
              <a:spLocks noChangeArrowheads="1"/>
            </p:cNvSpPr>
            <p:nvPr/>
          </p:nvSpPr>
          <p:spPr bwMode="auto">
            <a:xfrm>
              <a:off x="1870" y="290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24" name="Oval 88">
              <a:hlinkClick r:id="" action="ppaction://hlinkshowjump?jump=nextslide"/>
            </p:cNvPr>
            <p:cNvSpPr>
              <a:spLocks noChangeArrowheads="1"/>
            </p:cNvSpPr>
            <p:nvPr/>
          </p:nvSpPr>
          <p:spPr bwMode="auto">
            <a:xfrm>
              <a:off x="2206" y="305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25" name="Oval 89">
              <a:hlinkClick r:id="" action="ppaction://hlinkshowjump?jump=nextslide"/>
            </p:cNvPr>
            <p:cNvSpPr>
              <a:spLocks noChangeArrowheads="1"/>
            </p:cNvSpPr>
            <p:nvPr/>
          </p:nvSpPr>
          <p:spPr bwMode="auto">
            <a:xfrm>
              <a:off x="1774"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26" name="Oval 90">
              <a:hlinkClick r:id="" action="ppaction://hlinkshowjump?jump=nextslide"/>
            </p:cNvPr>
            <p:cNvSpPr>
              <a:spLocks noChangeArrowheads="1"/>
            </p:cNvSpPr>
            <p:nvPr/>
          </p:nvSpPr>
          <p:spPr bwMode="auto">
            <a:xfrm>
              <a:off x="2062"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27" name="Oval 91">
              <a:hlinkClick r:id="" action="ppaction://hlinkshowjump?jump=nextslide"/>
            </p:cNvPr>
            <p:cNvSpPr>
              <a:spLocks noChangeArrowheads="1"/>
            </p:cNvSpPr>
            <p:nvPr/>
          </p:nvSpPr>
          <p:spPr bwMode="auto">
            <a:xfrm>
              <a:off x="3358" y="309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28" name="Oval 92">
              <a:hlinkClick r:id="" action="ppaction://hlinkshowjump?jump=nextslide"/>
            </p:cNvPr>
            <p:cNvSpPr>
              <a:spLocks noChangeArrowheads="1"/>
            </p:cNvSpPr>
            <p:nvPr/>
          </p:nvSpPr>
          <p:spPr bwMode="auto">
            <a:xfrm>
              <a:off x="2782"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29" name="Oval 93">
              <a:hlinkClick r:id="" action="ppaction://hlinkshowjump?jump=nextslide"/>
            </p:cNvPr>
            <p:cNvSpPr>
              <a:spLocks noChangeArrowheads="1"/>
            </p:cNvSpPr>
            <p:nvPr/>
          </p:nvSpPr>
          <p:spPr bwMode="auto">
            <a:xfrm>
              <a:off x="3070" y="276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30" name="Oval 94">
              <a:hlinkClick r:id="" action="ppaction://hlinkshowjump?jump=nextslide"/>
            </p:cNvPr>
            <p:cNvSpPr>
              <a:spLocks noChangeArrowheads="1"/>
            </p:cNvSpPr>
            <p:nvPr/>
          </p:nvSpPr>
          <p:spPr bwMode="auto">
            <a:xfrm>
              <a:off x="3192" y="295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31" name="Oval 95"/>
            <p:cNvSpPr>
              <a:spLocks noChangeArrowheads="1"/>
            </p:cNvSpPr>
            <p:nvPr/>
          </p:nvSpPr>
          <p:spPr bwMode="auto">
            <a:xfrm>
              <a:off x="1896" y="242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1295" name="Line 96"/>
            <p:cNvSpPr>
              <a:spLocks noChangeShapeType="1"/>
            </p:cNvSpPr>
            <p:nvPr/>
          </p:nvSpPr>
          <p:spPr bwMode="auto">
            <a:xfrm>
              <a:off x="1968" y="2596"/>
              <a:ext cx="0" cy="332"/>
            </a:xfrm>
            <a:prstGeom prst="line">
              <a:avLst/>
            </a:prstGeom>
            <a:noFill/>
            <a:ln w="76200">
              <a:solidFill>
                <a:srgbClr val="FF33FF"/>
              </a:solidFill>
              <a:round/>
              <a:headEnd type="none" w="sm" len="sm"/>
              <a:tailEnd type="stealth" w="med" len="med"/>
            </a:ln>
          </p:spPr>
          <p:txBody>
            <a:bodyPr wrap="none" anchor="ctr"/>
            <a:lstStyle/>
            <a:p>
              <a:endParaRPr lang="en-IN">
                <a:solidFill>
                  <a:prstClr val="black"/>
                </a:solidFill>
                <a:latin typeface="Calibri"/>
              </a:endParaRPr>
            </a:p>
          </p:txBody>
        </p:sp>
        <p:sp>
          <p:nvSpPr>
            <p:cNvPr id="11296" name="Line 97"/>
            <p:cNvSpPr>
              <a:spLocks noChangeShapeType="1"/>
            </p:cNvSpPr>
            <p:nvPr/>
          </p:nvSpPr>
          <p:spPr bwMode="auto">
            <a:xfrm flipV="1">
              <a:off x="1968" y="2017"/>
              <a:ext cx="0" cy="333"/>
            </a:xfrm>
            <a:prstGeom prst="line">
              <a:avLst/>
            </a:prstGeom>
            <a:noFill/>
            <a:ln w="76200">
              <a:solidFill>
                <a:srgbClr val="009900"/>
              </a:solidFill>
              <a:round/>
              <a:headEnd type="none" w="sm" len="sm"/>
              <a:tailEnd type="stealth" w="med" len="med"/>
            </a:ln>
          </p:spPr>
          <p:txBody>
            <a:bodyPr wrap="none" anchor="ctr"/>
            <a:lstStyle/>
            <a:p>
              <a:endParaRPr lang="en-IN">
                <a:solidFill>
                  <a:prstClr val="black"/>
                </a:solidFill>
                <a:latin typeface="Calibri"/>
              </a:endParaRPr>
            </a:p>
          </p:txBody>
        </p:sp>
        <p:sp>
          <p:nvSpPr>
            <p:cNvPr id="14434" name="Oval 98"/>
            <p:cNvSpPr>
              <a:spLocks noChangeArrowheads="1"/>
            </p:cNvSpPr>
            <p:nvPr/>
          </p:nvSpPr>
          <p:spPr bwMode="auto">
            <a:xfrm>
              <a:off x="1512" y="309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35" name="Oval 99"/>
            <p:cNvSpPr>
              <a:spLocks noChangeArrowheads="1"/>
            </p:cNvSpPr>
            <p:nvPr/>
          </p:nvSpPr>
          <p:spPr bwMode="auto">
            <a:xfrm>
              <a:off x="2328" y="285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36" name="Oval 100"/>
            <p:cNvSpPr>
              <a:spLocks noChangeArrowheads="1"/>
            </p:cNvSpPr>
            <p:nvPr/>
          </p:nvSpPr>
          <p:spPr bwMode="auto">
            <a:xfrm>
              <a:off x="3240" y="329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37" name="Oval 101"/>
            <p:cNvSpPr>
              <a:spLocks noChangeArrowheads="1"/>
            </p:cNvSpPr>
            <p:nvPr/>
          </p:nvSpPr>
          <p:spPr bwMode="auto">
            <a:xfrm>
              <a:off x="3048" y="333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38" name="Oval 102"/>
            <p:cNvSpPr>
              <a:spLocks noChangeArrowheads="1"/>
            </p:cNvSpPr>
            <p:nvPr/>
          </p:nvSpPr>
          <p:spPr bwMode="auto">
            <a:xfrm>
              <a:off x="1464" y="324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39" name="Oval 103"/>
            <p:cNvSpPr>
              <a:spLocks noChangeArrowheads="1"/>
            </p:cNvSpPr>
            <p:nvPr/>
          </p:nvSpPr>
          <p:spPr bwMode="auto">
            <a:xfrm>
              <a:off x="1608" y="295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40" name="Oval 104"/>
            <p:cNvSpPr>
              <a:spLocks noChangeArrowheads="1"/>
            </p:cNvSpPr>
            <p:nvPr/>
          </p:nvSpPr>
          <p:spPr bwMode="auto">
            <a:xfrm>
              <a:off x="2520" y="309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41" name="Oval 105"/>
            <p:cNvSpPr>
              <a:spLocks noChangeArrowheads="1"/>
            </p:cNvSpPr>
            <p:nvPr/>
          </p:nvSpPr>
          <p:spPr bwMode="auto">
            <a:xfrm>
              <a:off x="2376" y="329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42" name="Oval 106"/>
            <p:cNvSpPr>
              <a:spLocks noChangeArrowheads="1"/>
            </p:cNvSpPr>
            <p:nvPr/>
          </p:nvSpPr>
          <p:spPr bwMode="auto">
            <a:xfrm>
              <a:off x="2664" y="285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43" name="Oval 107"/>
            <p:cNvSpPr>
              <a:spLocks noChangeArrowheads="1"/>
            </p:cNvSpPr>
            <p:nvPr/>
          </p:nvSpPr>
          <p:spPr bwMode="auto">
            <a:xfrm>
              <a:off x="3624" y="309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44" name="Oval 108"/>
            <p:cNvSpPr>
              <a:spLocks noChangeArrowheads="1"/>
            </p:cNvSpPr>
            <p:nvPr/>
          </p:nvSpPr>
          <p:spPr bwMode="auto">
            <a:xfrm>
              <a:off x="2904" y="309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45" name="Oval 109"/>
            <p:cNvSpPr>
              <a:spLocks noChangeArrowheads="1"/>
            </p:cNvSpPr>
            <p:nvPr/>
          </p:nvSpPr>
          <p:spPr bwMode="auto">
            <a:xfrm>
              <a:off x="3480" y="290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4446" name="Oval 110"/>
            <p:cNvSpPr>
              <a:spLocks noChangeArrowheads="1"/>
            </p:cNvSpPr>
            <p:nvPr/>
          </p:nvSpPr>
          <p:spPr bwMode="auto">
            <a:xfrm>
              <a:off x="3096" y="314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sp>
        <p:nvSpPr>
          <p:cNvPr id="14448" name="Rectangle 112"/>
          <p:cNvSpPr>
            <a:spLocks noChangeArrowheads="1"/>
          </p:cNvSpPr>
          <p:nvPr/>
        </p:nvSpPr>
        <p:spPr bwMode="auto">
          <a:xfrm>
            <a:off x="4860926" y="5861050"/>
            <a:ext cx="1771703" cy="585418"/>
          </a:xfrm>
          <a:prstGeom prst="rect">
            <a:avLst/>
          </a:prstGeom>
          <a:noFill/>
          <a:ln w="9525">
            <a:noFill/>
            <a:miter lim="800000"/>
            <a:headEnd/>
            <a:tailEnd/>
          </a:ln>
        </p:spPr>
        <p:txBody>
          <a:bodyPr wrap="none" lIns="92075" tIns="46038" rIns="92075" bIns="46038">
            <a:spAutoFit/>
          </a:bodyPr>
          <a:lstStyle/>
          <a:p>
            <a:pPr defTabSz="762000"/>
            <a:r>
              <a:rPr lang="en-US" altLang="zh-TW" sz="3200" i="1" dirty="0" err="1">
                <a:solidFill>
                  <a:prstClr val="black"/>
                </a:solidFill>
                <a:latin typeface="Calibri"/>
                <a:ea typeface="新細明體" panose="02020500000000000000" pitchFamily="18" charset="-120"/>
              </a:rPr>
              <a:t>qBv</a:t>
            </a:r>
            <a:r>
              <a:rPr lang="en-US" altLang="zh-TW" sz="3200" dirty="0">
                <a:solidFill>
                  <a:prstClr val="black"/>
                </a:solidFill>
                <a:latin typeface="Calibri"/>
                <a:ea typeface="新細明體" panose="02020500000000000000" pitchFamily="18" charset="-120"/>
              </a:rPr>
              <a:t> = </a:t>
            </a:r>
            <a:r>
              <a:rPr lang="en-US" altLang="zh-TW" sz="3200" i="1" dirty="0" err="1">
                <a:solidFill>
                  <a:prstClr val="black"/>
                </a:solidFill>
                <a:latin typeface="Calibri"/>
                <a:ea typeface="新細明體" panose="02020500000000000000" pitchFamily="18" charset="-120"/>
              </a:rPr>
              <a:t>qE</a:t>
            </a:r>
            <a:r>
              <a:rPr lang="en-US" altLang="zh-TW" sz="3200" i="1" baseline="-25000" dirty="0" err="1">
                <a:solidFill>
                  <a:prstClr val="black"/>
                </a:solidFill>
                <a:latin typeface="Calibri"/>
                <a:ea typeface="新細明體" panose="02020500000000000000" pitchFamily="18" charset="-120"/>
              </a:rPr>
              <a:t>H</a:t>
            </a:r>
            <a:endParaRPr lang="en-US" altLang="zh-TW" sz="3200" i="1" baseline="-25000" dirty="0">
              <a:solidFill>
                <a:prstClr val="black"/>
              </a:solidFill>
              <a:latin typeface="Calibri"/>
              <a:ea typeface="新細明體" panose="02020500000000000000" pitchFamily="18" charset="-120"/>
            </a:endParaRPr>
          </a:p>
        </p:txBody>
      </p:sp>
      <p:grpSp>
        <p:nvGrpSpPr>
          <p:cNvPr id="15" name="Group 116"/>
          <p:cNvGrpSpPr>
            <a:grpSpLocks/>
          </p:cNvGrpSpPr>
          <p:nvPr/>
        </p:nvGrpSpPr>
        <p:grpSpPr bwMode="auto">
          <a:xfrm>
            <a:off x="2373314" y="3622676"/>
            <a:ext cx="549275" cy="206375"/>
            <a:chOff x="535" y="2282"/>
            <a:chExt cx="346" cy="130"/>
          </a:xfrm>
        </p:grpSpPr>
        <p:sp>
          <p:nvSpPr>
            <p:cNvPr id="14449" name="Oval 113"/>
            <p:cNvSpPr>
              <a:spLocks noChangeArrowheads="1"/>
            </p:cNvSpPr>
            <p:nvPr/>
          </p:nvSpPr>
          <p:spPr bwMode="auto">
            <a:xfrm>
              <a:off x="744" y="228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1284" name="Line 114"/>
            <p:cNvSpPr>
              <a:spLocks noChangeShapeType="1"/>
            </p:cNvSpPr>
            <p:nvPr/>
          </p:nvSpPr>
          <p:spPr bwMode="auto">
            <a:xfrm flipH="1">
              <a:off x="566" y="2344"/>
              <a:ext cx="158" cy="0"/>
            </a:xfrm>
            <a:prstGeom prst="line">
              <a:avLst/>
            </a:prstGeom>
            <a:noFill/>
            <a:ln w="254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1285" name="Freeform 115"/>
            <p:cNvSpPr>
              <a:spLocks/>
            </p:cNvSpPr>
            <p:nvPr/>
          </p:nvSpPr>
          <p:spPr bwMode="auto">
            <a:xfrm>
              <a:off x="535" y="2310"/>
              <a:ext cx="102" cy="75"/>
            </a:xfrm>
            <a:custGeom>
              <a:avLst/>
              <a:gdLst>
                <a:gd name="T0" fmla="*/ 0 w 102"/>
                <a:gd name="T1" fmla="*/ 34 h 75"/>
                <a:gd name="T2" fmla="*/ 101 w 102"/>
                <a:gd name="T3" fmla="*/ 0 h 75"/>
                <a:gd name="T4" fmla="*/ 101 w 102"/>
                <a:gd name="T5" fmla="*/ 74 h 75"/>
                <a:gd name="T6" fmla="*/ 0 w 102"/>
                <a:gd name="T7" fmla="*/ 34 h 75"/>
                <a:gd name="T8" fmla="*/ 0 60000 65536"/>
                <a:gd name="T9" fmla="*/ 0 60000 65536"/>
                <a:gd name="T10" fmla="*/ 0 60000 65536"/>
                <a:gd name="T11" fmla="*/ 0 60000 65536"/>
                <a:gd name="T12" fmla="*/ 0 w 102"/>
                <a:gd name="T13" fmla="*/ 0 h 75"/>
                <a:gd name="T14" fmla="*/ 102 w 102"/>
                <a:gd name="T15" fmla="*/ 75 h 75"/>
              </a:gdLst>
              <a:ahLst/>
              <a:cxnLst>
                <a:cxn ang="T8">
                  <a:pos x="T0" y="T1"/>
                </a:cxn>
                <a:cxn ang="T9">
                  <a:pos x="T2" y="T3"/>
                </a:cxn>
                <a:cxn ang="T10">
                  <a:pos x="T4" y="T5"/>
                </a:cxn>
                <a:cxn ang="T11">
                  <a:pos x="T6" y="T7"/>
                </a:cxn>
              </a:cxnLst>
              <a:rect l="T12" t="T13" r="T14" b="T15"/>
              <a:pathLst>
                <a:path w="102" h="75">
                  <a:moveTo>
                    <a:pt x="0" y="34"/>
                  </a:moveTo>
                  <a:lnTo>
                    <a:pt x="101" y="0"/>
                  </a:lnTo>
                  <a:lnTo>
                    <a:pt x="101" y="74"/>
                  </a:lnTo>
                  <a:lnTo>
                    <a:pt x="0" y="34"/>
                  </a:lnTo>
                </a:path>
              </a:pathLst>
            </a:custGeom>
            <a:solidFill>
              <a:srgbClr val="000000"/>
            </a:solidFill>
            <a:ln w="12700" cap="rnd">
              <a:solidFill>
                <a:srgbClr val="000000"/>
              </a:solidFill>
              <a:round/>
              <a:headEnd type="none" w="sm" len="sm"/>
              <a:tailEnd type="none" w="sm" len="sm"/>
            </a:ln>
          </p:spPr>
          <p:txBody>
            <a:bodyPr/>
            <a:lstStyle/>
            <a:p>
              <a:endParaRPr lang="en-US">
                <a:solidFill>
                  <a:prstClr val="black"/>
                </a:solidFill>
                <a:latin typeface="Calibri"/>
              </a:endParaRPr>
            </a:p>
          </p:txBody>
        </p:sp>
      </p:grpSp>
      <p:grpSp>
        <p:nvGrpSpPr>
          <p:cNvPr id="16" name="Group 119"/>
          <p:cNvGrpSpPr>
            <a:grpSpLocks/>
          </p:cNvGrpSpPr>
          <p:nvPr/>
        </p:nvGrpSpPr>
        <p:grpSpPr bwMode="auto">
          <a:xfrm>
            <a:off x="6865940" y="4579940"/>
            <a:ext cx="3376613" cy="1979613"/>
            <a:chOff x="3365" y="2885"/>
            <a:chExt cx="2127" cy="1247"/>
          </a:xfrm>
        </p:grpSpPr>
        <p:sp>
          <p:nvSpPr>
            <p:cNvPr id="11281" name="Line 117"/>
            <p:cNvSpPr>
              <a:spLocks noChangeShapeType="1"/>
            </p:cNvSpPr>
            <p:nvPr/>
          </p:nvSpPr>
          <p:spPr bwMode="auto">
            <a:xfrm>
              <a:off x="3365" y="2885"/>
              <a:ext cx="1052" cy="764"/>
            </a:xfrm>
            <a:prstGeom prst="line">
              <a:avLst/>
            </a:prstGeom>
            <a:noFill/>
            <a:ln w="25400">
              <a:solidFill>
                <a:schemeClr val="tx1"/>
              </a:solidFill>
              <a:round/>
              <a:headEnd type="stealth" w="med" len="med"/>
              <a:tailEnd type="none" w="sm" len="sm"/>
            </a:ln>
          </p:spPr>
          <p:txBody>
            <a:bodyPr wrap="none" anchor="ctr"/>
            <a:lstStyle/>
            <a:p>
              <a:endParaRPr lang="en-IN">
                <a:solidFill>
                  <a:prstClr val="black"/>
                </a:solidFill>
                <a:latin typeface="Calibri"/>
              </a:endParaRPr>
            </a:p>
          </p:txBody>
        </p:sp>
        <p:sp>
          <p:nvSpPr>
            <p:cNvPr id="14454" name="Rectangle 118"/>
            <p:cNvSpPr>
              <a:spLocks noChangeArrowheads="1"/>
            </p:cNvSpPr>
            <p:nvPr/>
          </p:nvSpPr>
          <p:spPr bwMode="auto">
            <a:xfrm>
              <a:off x="4399" y="3453"/>
              <a:ext cx="1093" cy="679"/>
            </a:xfrm>
            <a:prstGeom prst="rect">
              <a:avLst/>
            </a:prstGeom>
            <a:noFill/>
            <a:ln w="9525">
              <a:noFill/>
              <a:miter lim="800000"/>
              <a:headEnd/>
              <a:tailEnd/>
            </a:ln>
            <a:effectLst/>
          </p:spPr>
          <p:txBody>
            <a:bodyPr wrap="none" lIns="92075" tIns="46038" rIns="92075" bIns="46038">
              <a:spAutoFit/>
            </a:bodyPr>
            <a:lstStyle/>
            <a:p>
              <a:pPr algn="ctr" defTabSz="762000">
                <a:defRPr/>
              </a:pPr>
              <a:r>
                <a:rPr lang="en-US" altLang="zh-TW" sz="3200" dirty="0">
                  <a:solidFill>
                    <a:srgbClr val="FF0000"/>
                  </a:solidFill>
                  <a:effectLst>
                    <a:outerShdw blurRad="38100" dist="38100" dir="2700000" algn="tl">
                      <a:srgbClr val="000000"/>
                    </a:outerShdw>
                  </a:effectLst>
                  <a:latin typeface="Chasm" charset="0"/>
                  <a:ea typeface="新細明體" panose="02020500000000000000" pitchFamily="18" charset="-120"/>
                </a:rPr>
                <a:t>low</a:t>
              </a:r>
            </a:p>
            <a:p>
              <a:pPr algn="ctr" defTabSz="762000">
                <a:defRPr/>
              </a:pPr>
              <a:r>
                <a:rPr lang="en-US" altLang="zh-TW" sz="3200" dirty="0">
                  <a:solidFill>
                    <a:srgbClr val="FF0000"/>
                  </a:solidFill>
                  <a:effectLst>
                    <a:outerShdw blurRad="38100" dist="38100" dir="2700000" algn="tl">
                      <a:srgbClr val="000000"/>
                    </a:outerShdw>
                  </a:effectLst>
                  <a:latin typeface="Chasm" charset="0"/>
                  <a:ea typeface="新細明體" panose="02020500000000000000" pitchFamily="18" charset="-120"/>
                </a:rPr>
                <a:t>potential</a:t>
              </a:r>
            </a:p>
          </p:txBody>
        </p:sp>
      </p:grpSp>
      <p:grpSp>
        <p:nvGrpSpPr>
          <p:cNvPr id="17" name="Group 122"/>
          <p:cNvGrpSpPr>
            <a:grpSpLocks/>
          </p:cNvGrpSpPr>
          <p:nvPr/>
        </p:nvGrpSpPr>
        <p:grpSpPr bwMode="auto">
          <a:xfrm>
            <a:off x="7091364" y="1060451"/>
            <a:ext cx="3379788" cy="1146175"/>
            <a:chOff x="3507" y="668"/>
            <a:chExt cx="2129" cy="722"/>
          </a:xfrm>
        </p:grpSpPr>
        <p:sp>
          <p:nvSpPr>
            <p:cNvPr id="11279" name="Line 120"/>
            <p:cNvSpPr>
              <a:spLocks noChangeShapeType="1"/>
            </p:cNvSpPr>
            <p:nvPr/>
          </p:nvSpPr>
          <p:spPr bwMode="auto">
            <a:xfrm flipV="1">
              <a:off x="3507" y="866"/>
              <a:ext cx="1004" cy="524"/>
            </a:xfrm>
            <a:prstGeom prst="line">
              <a:avLst/>
            </a:prstGeom>
            <a:noFill/>
            <a:ln w="25400">
              <a:solidFill>
                <a:schemeClr val="tx1"/>
              </a:solidFill>
              <a:round/>
              <a:headEnd type="stealth" w="med" len="med"/>
              <a:tailEnd type="none" w="sm" len="sm"/>
            </a:ln>
          </p:spPr>
          <p:txBody>
            <a:bodyPr wrap="none" anchor="ctr"/>
            <a:lstStyle/>
            <a:p>
              <a:endParaRPr lang="en-IN">
                <a:solidFill>
                  <a:prstClr val="black"/>
                </a:solidFill>
                <a:latin typeface="Calibri"/>
              </a:endParaRPr>
            </a:p>
          </p:txBody>
        </p:sp>
        <p:sp>
          <p:nvSpPr>
            <p:cNvPr id="14457" name="Rectangle 121"/>
            <p:cNvSpPr>
              <a:spLocks noChangeArrowheads="1"/>
            </p:cNvSpPr>
            <p:nvPr/>
          </p:nvSpPr>
          <p:spPr bwMode="auto">
            <a:xfrm>
              <a:off x="4543" y="668"/>
              <a:ext cx="1093" cy="679"/>
            </a:xfrm>
            <a:prstGeom prst="rect">
              <a:avLst/>
            </a:prstGeom>
            <a:noFill/>
            <a:ln w="9525">
              <a:noFill/>
              <a:miter lim="800000"/>
              <a:headEnd/>
              <a:tailEnd/>
            </a:ln>
            <a:effectLst/>
          </p:spPr>
          <p:txBody>
            <a:bodyPr wrap="none" lIns="92075" tIns="46038" rIns="92075" bIns="46038">
              <a:spAutoFit/>
            </a:bodyPr>
            <a:lstStyle/>
            <a:p>
              <a:pPr algn="ctr" defTabSz="762000">
                <a:defRPr/>
              </a:pPr>
              <a:r>
                <a:rPr lang="en-US" altLang="zh-TW" sz="3200" dirty="0">
                  <a:solidFill>
                    <a:srgbClr val="FF0000"/>
                  </a:solidFill>
                  <a:effectLst>
                    <a:outerShdw blurRad="38100" dist="38100" dir="2700000" algn="tl">
                      <a:srgbClr val="000000"/>
                    </a:outerShdw>
                  </a:effectLst>
                  <a:latin typeface="Chasm" charset="0"/>
                  <a:ea typeface="新細明體" panose="02020500000000000000" pitchFamily="18" charset="-120"/>
                </a:rPr>
                <a:t>high</a:t>
              </a:r>
            </a:p>
            <a:p>
              <a:pPr algn="ctr" defTabSz="762000">
                <a:defRPr/>
              </a:pPr>
              <a:r>
                <a:rPr lang="en-US" altLang="zh-TW" sz="3200" dirty="0">
                  <a:solidFill>
                    <a:srgbClr val="FF0000"/>
                  </a:solidFill>
                  <a:effectLst>
                    <a:outerShdw blurRad="38100" dist="38100" dir="2700000" algn="tl">
                      <a:srgbClr val="000000"/>
                    </a:outerShdw>
                  </a:effectLst>
                  <a:latin typeface="Chasm" charset="0"/>
                  <a:ea typeface="新細明體" panose="02020500000000000000" pitchFamily="18" charset="-120"/>
                </a:rPr>
                <a:t>potential</a:t>
              </a:r>
            </a:p>
          </p:txBody>
        </p:sp>
      </p:gr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09800" y="304800"/>
            <a:ext cx="7772400" cy="1143000"/>
          </a:xfrm>
        </p:spPr>
        <p:txBody>
          <a:bodyPr>
            <a:normAutofit/>
          </a:bodyPr>
          <a:lstStyle/>
          <a:p>
            <a:pPr eaLnBrk="1" hangingPunct="1">
              <a:defRPr/>
            </a:pPr>
            <a:r>
              <a:rPr lang="en-US" altLang="zh-TW" sz="3200" b="1" dirty="0">
                <a:solidFill>
                  <a:srgbClr val="FF0000"/>
                </a:solidFill>
                <a:effectLst>
                  <a:outerShdw blurRad="38100" dist="38100" dir="2700000" algn="tl">
                    <a:srgbClr val="000000"/>
                  </a:outerShdw>
                </a:effectLst>
                <a:latin typeface="Chasm" charset="0"/>
              </a:rPr>
              <a:t>Finally...</a:t>
            </a:r>
          </a:p>
        </p:txBody>
      </p:sp>
      <p:grpSp>
        <p:nvGrpSpPr>
          <p:cNvPr id="2" name="Group 24"/>
          <p:cNvGrpSpPr>
            <a:grpSpLocks/>
          </p:cNvGrpSpPr>
          <p:nvPr/>
        </p:nvGrpSpPr>
        <p:grpSpPr bwMode="auto">
          <a:xfrm>
            <a:off x="1612900" y="2139950"/>
            <a:ext cx="7213600" cy="3119438"/>
            <a:chOff x="56" y="1348"/>
            <a:chExt cx="4544" cy="1965"/>
          </a:xfrm>
        </p:grpSpPr>
        <p:grpSp>
          <p:nvGrpSpPr>
            <p:cNvPr id="3" name="Group 8"/>
            <p:cNvGrpSpPr>
              <a:grpSpLocks/>
            </p:cNvGrpSpPr>
            <p:nvPr/>
          </p:nvGrpSpPr>
          <p:grpSpPr bwMode="auto">
            <a:xfrm>
              <a:off x="56" y="2215"/>
              <a:ext cx="1084" cy="270"/>
              <a:chOff x="56" y="2215"/>
              <a:chExt cx="1084" cy="270"/>
            </a:xfrm>
          </p:grpSpPr>
          <p:sp>
            <p:nvSpPr>
              <p:cNvPr id="12413" name="Oval 3"/>
              <p:cNvSpPr>
                <a:spLocks noChangeArrowheads="1"/>
              </p:cNvSpPr>
              <p:nvPr/>
            </p:nvSpPr>
            <p:spPr bwMode="auto">
              <a:xfrm>
                <a:off x="56" y="2215"/>
                <a:ext cx="92" cy="266"/>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12414" name="Rectangle 4"/>
              <p:cNvSpPr>
                <a:spLocks noChangeArrowheads="1"/>
              </p:cNvSpPr>
              <p:nvPr/>
            </p:nvSpPr>
            <p:spPr bwMode="auto">
              <a:xfrm>
                <a:off x="102" y="2215"/>
                <a:ext cx="987" cy="270"/>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12415" name="Line 5"/>
              <p:cNvSpPr>
                <a:spLocks noChangeShapeType="1"/>
              </p:cNvSpPr>
              <p:nvPr/>
            </p:nvSpPr>
            <p:spPr bwMode="auto">
              <a:xfrm>
                <a:off x="106" y="2263"/>
                <a:ext cx="0" cy="164"/>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12416" name="Line 6"/>
              <p:cNvSpPr>
                <a:spLocks noChangeShapeType="1"/>
              </p:cNvSpPr>
              <p:nvPr/>
            </p:nvSpPr>
            <p:spPr bwMode="auto">
              <a:xfrm>
                <a:off x="1081" y="2263"/>
                <a:ext cx="0" cy="164"/>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12417" name="Oval 7"/>
              <p:cNvSpPr>
                <a:spLocks noChangeArrowheads="1"/>
              </p:cNvSpPr>
              <p:nvPr/>
            </p:nvSpPr>
            <p:spPr bwMode="auto">
              <a:xfrm>
                <a:off x="1046" y="2215"/>
                <a:ext cx="94" cy="266"/>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grpSp>
        <p:sp>
          <p:nvSpPr>
            <p:cNvPr id="12398" name="Rectangle 9"/>
            <p:cNvSpPr>
              <a:spLocks noChangeArrowheads="1"/>
            </p:cNvSpPr>
            <p:nvPr/>
          </p:nvSpPr>
          <p:spPr bwMode="auto">
            <a:xfrm>
              <a:off x="993" y="1937"/>
              <a:ext cx="2226" cy="1367"/>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12399" name="Freeform 10"/>
            <p:cNvSpPr>
              <a:spLocks/>
            </p:cNvSpPr>
            <p:nvPr/>
          </p:nvSpPr>
          <p:spPr bwMode="auto">
            <a:xfrm>
              <a:off x="1007" y="1355"/>
              <a:ext cx="2592" cy="580"/>
            </a:xfrm>
            <a:custGeom>
              <a:avLst/>
              <a:gdLst>
                <a:gd name="T0" fmla="*/ 0 w 2592"/>
                <a:gd name="T1" fmla="*/ 579 h 580"/>
                <a:gd name="T2" fmla="*/ 370 w 2592"/>
                <a:gd name="T3" fmla="*/ 0 h 580"/>
                <a:gd name="T4" fmla="*/ 2591 w 2592"/>
                <a:gd name="T5" fmla="*/ 0 h 580"/>
                <a:gd name="T6" fmla="*/ 2219 w 2592"/>
                <a:gd name="T7" fmla="*/ 579 h 580"/>
                <a:gd name="T8" fmla="*/ 0 w 2592"/>
                <a:gd name="T9" fmla="*/ 579 h 580"/>
                <a:gd name="T10" fmla="*/ 0 60000 65536"/>
                <a:gd name="T11" fmla="*/ 0 60000 65536"/>
                <a:gd name="T12" fmla="*/ 0 60000 65536"/>
                <a:gd name="T13" fmla="*/ 0 60000 65536"/>
                <a:gd name="T14" fmla="*/ 0 60000 65536"/>
                <a:gd name="T15" fmla="*/ 0 w 2592"/>
                <a:gd name="T16" fmla="*/ 0 h 580"/>
                <a:gd name="T17" fmla="*/ 2592 w 2592"/>
                <a:gd name="T18" fmla="*/ 580 h 580"/>
              </a:gdLst>
              <a:ahLst/>
              <a:cxnLst>
                <a:cxn ang="T10">
                  <a:pos x="T0" y="T1"/>
                </a:cxn>
                <a:cxn ang="T11">
                  <a:pos x="T2" y="T3"/>
                </a:cxn>
                <a:cxn ang="T12">
                  <a:pos x="T4" y="T5"/>
                </a:cxn>
                <a:cxn ang="T13">
                  <a:pos x="T6" y="T7"/>
                </a:cxn>
                <a:cxn ang="T14">
                  <a:pos x="T8" y="T9"/>
                </a:cxn>
              </a:cxnLst>
              <a:rect l="T15" t="T16" r="T17" b="T18"/>
              <a:pathLst>
                <a:path w="2592" h="580">
                  <a:moveTo>
                    <a:pt x="0" y="579"/>
                  </a:moveTo>
                  <a:lnTo>
                    <a:pt x="370" y="0"/>
                  </a:lnTo>
                  <a:lnTo>
                    <a:pt x="2591" y="0"/>
                  </a:lnTo>
                  <a:lnTo>
                    <a:pt x="2219" y="579"/>
                  </a:lnTo>
                  <a:lnTo>
                    <a:pt x="0" y="579"/>
                  </a:lnTo>
                </a:path>
              </a:pathLst>
            </a:custGeom>
            <a:solidFill>
              <a:schemeClr val="hlink"/>
            </a:solidFill>
            <a:ln w="25400" cap="rnd">
              <a:solidFill>
                <a:srgbClr val="000000"/>
              </a:solidFill>
              <a:round/>
              <a:headEnd type="none" w="sm" len="sm"/>
              <a:tailEnd type="none" w="sm" len="sm"/>
            </a:ln>
          </p:spPr>
          <p:txBody>
            <a:bodyPr/>
            <a:lstStyle/>
            <a:p>
              <a:endParaRPr lang="en-US">
                <a:solidFill>
                  <a:prstClr val="black"/>
                </a:solidFill>
                <a:latin typeface="Calibri"/>
              </a:endParaRPr>
            </a:p>
          </p:txBody>
        </p:sp>
        <p:sp>
          <p:nvSpPr>
            <p:cNvPr id="12400" name="Freeform 11"/>
            <p:cNvSpPr>
              <a:spLocks/>
            </p:cNvSpPr>
            <p:nvPr/>
          </p:nvSpPr>
          <p:spPr bwMode="auto">
            <a:xfrm>
              <a:off x="3227" y="1355"/>
              <a:ext cx="380" cy="1958"/>
            </a:xfrm>
            <a:custGeom>
              <a:avLst/>
              <a:gdLst>
                <a:gd name="T0" fmla="*/ 0 w 380"/>
                <a:gd name="T1" fmla="*/ 588 h 1958"/>
                <a:gd name="T2" fmla="*/ 0 w 380"/>
                <a:gd name="T3" fmla="*/ 1957 h 1958"/>
                <a:gd name="T4" fmla="*/ 379 w 380"/>
                <a:gd name="T5" fmla="*/ 1370 h 1958"/>
                <a:gd name="T6" fmla="*/ 379 w 380"/>
                <a:gd name="T7" fmla="*/ 0 h 1958"/>
                <a:gd name="T8" fmla="*/ 0 w 380"/>
                <a:gd name="T9" fmla="*/ 588 h 1958"/>
                <a:gd name="T10" fmla="*/ 0 60000 65536"/>
                <a:gd name="T11" fmla="*/ 0 60000 65536"/>
                <a:gd name="T12" fmla="*/ 0 60000 65536"/>
                <a:gd name="T13" fmla="*/ 0 60000 65536"/>
                <a:gd name="T14" fmla="*/ 0 60000 65536"/>
                <a:gd name="T15" fmla="*/ 0 w 380"/>
                <a:gd name="T16" fmla="*/ 0 h 1958"/>
                <a:gd name="T17" fmla="*/ 380 w 380"/>
                <a:gd name="T18" fmla="*/ 1958 h 1958"/>
              </a:gdLst>
              <a:ahLst/>
              <a:cxnLst>
                <a:cxn ang="T10">
                  <a:pos x="T0" y="T1"/>
                </a:cxn>
                <a:cxn ang="T11">
                  <a:pos x="T2" y="T3"/>
                </a:cxn>
                <a:cxn ang="T12">
                  <a:pos x="T4" y="T5"/>
                </a:cxn>
                <a:cxn ang="T13">
                  <a:pos x="T6" y="T7"/>
                </a:cxn>
                <a:cxn ang="T14">
                  <a:pos x="T8" y="T9"/>
                </a:cxn>
              </a:cxnLst>
              <a:rect l="T15" t="T16" r="T17" b="T18"/>
              <a:pathLst>
                <a:path w="380" h="1958">
                  <a:moveTo>
                    <a:pt x="0" y="588"/>
                  </a:moveTo>
                  <a:lnTo>
                    <a:pt x="0" y="1957"/>
                  </a:lnTo>
                  <a:lnTo>
                    <a:pt x="379" y="1370"/>
                  </a:lnTo>
                  <a:lnTo>
                    <a:pt x="379" y="0"/>
                  </a:lnTo>
                  <a:lnTo>
                    <a:pt x="0" y="588"/>
                  </a:lnTo>
                </a:path>
              </a:pathLst>
            </a:custGeom>
            <a:solidFill>
              <a:srgbClr val="C0C0C0"/>
            </a:solidFill>
            <a:ln w="25400" cap="rnd">
              <a:solidFill>
                <a:srgbClr val="000000"/>
              </a:solidFill>
              <a:round/>
              <a:headEnd type="none" w="sm" len="sm"/>
              <a:tailEnd type="none" w="sm" len="sm"/>
            </a:ln>
          </p:spPr>
          <p:txBody>
            <a:bodyPr/>
            <a:lstStyle/>
            <a:p>
              <a:endParaRPr lang="en-US">
                <a:solidFill>
                  <a:prstClr val="black"/>
                </a:solidFill>
                <a:latin typeface="Calibri"/>
              </a:endParaRPr>
            </a:p>
          </p:txBody>
        </p:sp>
        <p:sp>
          <p:nvSpPr>
            <p:cNvPr id="12401" name="Rectangle 12"/>
            <p:cNvSpPr>
              <a:spLocks noChangeArrowheads="1"/>
            </p:cNvSpPr>
            <p:nvPr/>
          </p:nvSpPr>
          <p:spPr bwMode="auto">
            <a:xfrm>
              <a:off x="3442" y="2221"/>
              <a:ext cx="1103" cy="306"/>
            </a:xfrm>
            <a:prstGeom prst="rect">
              <a:avLst/>
            </a:prstGeom>
            <a:solidFill>
              <a:srgbClr val="FFFFFF"/>
            </a:solidFill>
            <a:ln w="25400">
              <a:solidFill>
                <a:srgbClr val="000000"/>
              </a:solidFill>
              <a:miter lim="800000"/>
              <a:headEnd/>
              <a:tailEnd/>
            </a:ln>
          </p:spPr>
          <p:txBody>
            <a:bodyPr wrap="none" anchor="ctr"/>
            <a:lstStyle/>
            <a:p>
              <a:endParaRPr lang="en-US">
                <a:solidFill>
                  <a:prstClr val="black"/>
                </a:solidFill>
                <a:latin typeface="Calibri"/>
              </a:endParaRPr>
            </a:p>
          </p:txBody>
        </p:sp>
        <p:sp>
          <p:nvSpPr>
            <p:cNvPr id="12402" name="Line 13"/>
            <p:cNvSpPr>
              <a:spLocks noChangeShapeType="1"/>
            </p:cNvSpPr>
            <p:nvPr/>
          </p:nvSpPr>
          <p:spPr bwMode="auto">
            <a:xfrm>
              <a:off x="4375" y="2251"/>
              <a:ext cx="0" cy="165"/>
            </a:xfrm>
            <a:prstGeom prst="line">
              <a:avLst/>
            </a:prstGeom>
            <a:noFill/>
            <a:ln w="25400">
              <a:solidFill>
                <a:srgbClr val="FFFFFF"/>
              </a:solidFill>
              <a:round/>
              <a:headEnd type="none" w="sm" len="sm"/>
              <a:tailEnd type="none" w="sm" len="sm"/>
            </a:ln>
          </p:spPr>
          <p:txBody>
            <a:bodyPr wrap="none" anchor="ctr"/>
            <a:lstStyle/>
            <a:p>
              <a:endParaRPr lang="en-IN">
                <a:solidFill>
                  <a:prstClr val="black"/>
                </a:solidFill>
                <a:latin typeface="Calibri"/>
              </a:endParaRPr>
            </a:p>
          </p:txBody>
        </p:sp>
        <p:sp>
          <p:nvSpPr>
            <p:cNvPr id="12403" name="Oval 14"/>
            <p:cNvSpPr>
              <a:spLocks noChangeArrowheads="1"/>
            </p:cNvSpPr>
            <p:nvPr/>
          </p:nvSpPr>
          <p:spPr bwMode="auto">
            <a:xfrm>
              <a:off x="4507" y="2221"/>
              <a:ext cx="93" cy="306"/>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12404" name="Line 15"/>
            <p:cNvSpPr>
              <a:spLocks noChangeShapeType="1"/>
            </p:cNvSpPr>
            <p:nvPr/>
          </p:nvSpPr>
          <p:spPr bwMode="auto">
            <a:xfrm>
              <a:off x="1378" y="1348"/>
              <a:ext cx="0" cy="1358"/>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2405" name="Line 16"/>
            <p:cNvSpPr>
              <a:spLocks noChangeShapeType="1"/>
            </p:cNvSpPr>
            <p:nvPr/>
          </p:nvSpPr>
          <p:spPr bwMode="auto">
            <a:xfrm flipH="1">
              <a:off x="1011" y="2698"/>
              <a:ext cx="367" cy="585"/>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2406" name="Line 17"/>
            <p:cNvSpPr>
              <a:spLocks noChangeShapeType="1"/>
            </p:cNvSpPr>
            <p:nvPr/>
          </p:nvSpPr>
          <p:spPr bwMode="auto">
            <a:xfrm flipH="1">
              <a:off x="1358" y="2706"/>
              <a:ext cx="2248" cy="0"/>
            </a:xfrm>
            <a:prstGeom prst="line">
              <a:avLst/>
            </a:prstGeom>
            <a:noFill/>
            <a:ln w="127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2407" name="Oval 18"/>
            <p:cNvSpPr>
              <a:spLocks noChangeArrowheads="1"/>
            </p:cNvSpPr>
            <p:nvPr/>
          </p:nvSpPr>
          <p:spPr bwMode="auto">
            <a:xfrm>
              <a:off x="1108" y="2228"/>
              <a:ext cx="80" cy="240"/>
            </a:xfrm>
            <a:prstGeom prst="ellipse">
              <a:avLst/>
            </a:prstGeom>
            <a:solidFill>
              <a:srgbClr val="FFFFFF"/>
            </a:solidFill>
            <a:ln w="12700">
              <a:solidFill>
                <a:srgbClr val="000000"/>
              </a:solidFill>
              <a:prstDash val="dash"/>
              <a:round/>
              <a:headEnd/>
              <a:tailEnd/>
            </a:ln>
          </p:spPr>
          <p:txBody>
            <a:bodyPr wrap="none" anchor="ctr"/>
            <a:lstStyle/>
            <a:p>
              <a:endParaRPr lang="en-US">
                <a:solidFill>
                  <a:prstClr val="black"/>
                </a:solidFill>
                <a:latin typeface="Calibri"/>
              </a:endParaRPr>
            </a:p>
          </p:txBody>
        </p:sp>
        <p:sp>
          <p:nvSpPr>
            <p:cNvPr id="12408" name="Line 19"/>
            <p:cNvSpPr>
              <a:spLocks noChangeShapeType="1"/>
            </p:cNvSpPr>
            <p:nvPr/>
          </p:nvSpPr>
          <p:spPr bwMode="auto">
            <a:xfrm>
              <a:off x="967" y="2224"/>
              <a:ext cx="190" cy="0"/>
            </a:xfrm>
            <a:prstGeom prst="line">
              <a:avLst/>
            </a:prstGeom>
            <a:noFill/>
            <a:ln w="12700">
              <a:solidFill>
                <a:srgbClr val="000000"/>
              </a:solidFill>
              <a:prstDash val="dash"/>
              <a:round/>
              <a:headEnd type="none" w="sm" len="sm"/>
              <a:tailEnd type="none" w="sm" len="sm"/>
            </a:ln>
          </p:spPr>
          <p:txBody>
            <a:bodyPr wrap="none" anchor="ctr"/>
            <a:lstStyle/>
            <a:p>
              <a:endParaRPr lang="en-IN">
                <a:solidFill>
                  <a:prstClr val="black"/>
                </a:solidFill>
                <a:latin typeface="Calibri"/>
              </a:endParaRPr>
            </a:p>
          </p:txBody>
        </p:sp>
        <p:sp>
          <p:nvSpPr>
            <p:cNvPr id="12409" name="Line 20"/>
            <p:cNvSpPr>
              <a:spLocks noChangeShapeType="1"/>
            </p:cNvSpPr>
            <p:nvPr/>
          </p:nvSpPr>
          <p:spPr bwMode="auto">
            <a:xfrm>
              <a:off x="967" y="2465"/>
              <a:ext cx="183" cy="0"/>
            </a:xfrm>
            <a:prstGeom prst="line">
              <a:avLst/>
            </a:prstGeom>
            <a:noFill/>
            <a:ln w="12700">
              <a:solidFill>
                <a:srgbClr val="000000"/>
              </a:solidFill>
              <a:prstDash val="dash"/>
              <a:round/>
              <a:headEnd type="none" w="sm" len="sm"/>
              <a:tailEnd type="none" w="sm" len="sm"/>
            </a:ln>
          </p:spPr>
          <p:txBody>
            <a:bodyPr wrap="none" anchor="ctr"/>
            <a:lstStyle/>
            <a:p>
              <a:endParaRPr lang="en-IN">
                <a:solidFill>
                  <a:prstClr val="black"/>
                </a:solidFill>
                <a:latin typeface="Calibri"/>
              </a:endParaRPr>
            </a:p>
          </p:txBody>
        </p:sp>
        <p:sp>
          <p:nvSpPr>
            <p:cNvPr id="12410" name="Oval 21"/>
            <p:cNvSpPr>
              <a:spLocks noChangeArrowheads="1"/>
            </p:cNvSpPr>
            <p:nvPr/>
          </p:nvSpPr>
          <p:spPr bwMode="auto">
            <a:xfrm>
              <a:off x="3398" y="2212"/>
              <a:ext cx="80" cy="315"/>
            </a:xfrm>
            <a:prstGeom prst="ellipse">
              <a:avLst/>
            </a:prstGeom>
            <a:solidFill>
              <a:srgbClr val="FFFFFF"/>
            </a:solidFill>
            <a:ln w="25400">
              <a:solidFill>
                <a:srgbClr val="000000"/>
              </a:solidFill>
              <a:round/>
              <a:headEnd/>
              <a:tailEnd/>
            </a:ln>
          </p:spPr>
          <p:txBody>
            <a:bodyPr wrap="none" anchor="ctr"/>
            <a:lstStyle/>
            <a:p>
              <a:endParaRPr lang="en-US">
                <a:solidFill>
                  <a:prstClr val="black"/>
                </a:solidFill>
                <a:latin typeface="Calibri"/>
              </a:endParaRPr>
            </a:p>
          </p:txBody>
        </p:sp>
        <p:sp>
          <p:nvSpPr>
            <p:cNvPr id="12411" name="Rectangle 22"/>
            <p:cNvSpPr>
              <a:spLocks noChangeArrowheads="1"/>
            </p:cNvSpPr>
            <p:nvPr/>
          </p:nvSpPr>
          <p:spPr bwMode="auto">
            <a:xfrm>
              <a:off x="3443" y="2224"/>
              <a:ext cx="86" cy="311"/>
            </a:xfrm>
            <a:prstGeom prst="rect">
              <a:avLst/>
            </a:prstGeom>
            <a:solidFill>
              <a:srgbClr val="FFFFFF"/>
            </a:solidFill>
            <a:ln w="9525">
              <a:noFill/>
              <a:miter lim="800000"/>
              <a:headEnd/>
              <a:tailEnd/>
            </a:ln>
          </p:spPr>
          <p:txBody>
            <a:bodyPr wrap="none" anchor="ctr"/>
            <a:lstStyle/>
            <a:p>
              <a:endParaRPr lang="en-US">
                <a:solidFill>
                  <a:prstClr val="black"/>
                </a:solidFill>
                <a:latin typeface="Calibri"/>
              </a:endParaRPr>
            </a:p>
          </p:txBody>
        </p:sp>
        <p:sp>
          <p:nvSpPr>
            <p:cNvPr id="12412" name="Line 23"/>
            <p:cNvSpPr>
              <a:spLocks noChangeShapeType="1"/>
            </p:cNvSpPr>
            <p:nvPr/>
          </p:nvSpPr>
          <p:spPr bwMode="auto">
            <a:xfrm flipH="1">
              <a:off x="3447" y="2535"/>
              <a:ext cx="82" cy="0"/>
            </a:xfrm>
            <a:prstGeom prst="line">
              <a:avLst/>
            </a:prstGeom>
            <a:noFill/>
            <a:ln w="25400">
              <a:solidFill>
                <a:schemeClr val="tx1"/>
              </a:solidFill>
              <a:round/>
              <a:headEnd type="none" w="sm" len="sm"/>
              <a:tailEnd type="none" w="sm" len="sm"/>
            </a:ln>
          </p:spPr>
          <p:txBody>
            <a:bodyPr wrap="none" anchor="ctr"/>
            <a:lstStyle/>
            <a:p>
              <a:endParaRPr lang="en-IN">
                <a:solidFill>
                  <a:prstClr val="black"/>
                </a:solidFill>
                <a:latin typeface="Calibri"/>
              </a:endParaRPr>
            </a:p>
          </p:txBody>
        </p:sp>
      </p:grpSp>
      <p:grpSp>
        <p:nvGrpSpPr>
          <p:cNvPr id="4" name="Group 29"/>
          <p:cNvGrpSpPr>
            <a:grpSpLocks/>
          </p:cNvGrpSpPr>
          <p:nvPr/>
        </p:nvGrpSpPr>
        <p:grpSpPr bwMode="auto">
          <a:xfrm>
            <a:off x="2216150" y="1377950"/>
            <a:ext cx="5437188" cy="5081588"/>
            <a:chOff x="436" y="868"/>
            <a:chExt cx="3425" cy="3201"/>
          </a:xfrm>
        </p:grpSpPr>
        <p:sp>
          <p:nvSpPr>
            <p:cNvPr id="12393" name="Line 25"/>
            <p:cNvSpPr>
              <a:spLocks noChangeShapeType="1"/>
            </p:cNvSpPr>
            <p:nvPr/>
          </p:nvSpPr>
          <p:spPr bwMode="auto">
            <a:xfrm flipH="1">
              <a:off x="436" y="868"/>
              <a:ext cx="2064" cy="2636"/>
            </a:xfrm>
            <a:prstGeom prst="line">
              <a:avLst/>
            </a:prstGeom>
            <a:noFill/>
            <a:ln w="76200">
              <a:solidFill>
                <a:srgbClr val="FF3300"/>
              </a:solidFill>
              <a:prstDash val="dash"/>
              <a:round/>
              <a:headEnd type="none" w="sm" len="sm"/>
              <a:tailEnd type="stealth" w="med" len="lg"/>
            </a:ln>
          </p:spPr>
          <p:txBody>
            <a:bodyPr wrap="none" anchor="ctr"/>
            <a:lstStyle/>
            <a:p>
              <a:endParaRPr lang="en-IN">
                <a:solidFill>
                  <a:prstClr val="black"/>
                </a:solidFill>
                <a:latin typeface="Calibri"/>
              </a:endParaRPr>
            </a:p>
          </p:txBody>
        </p:sp>
        <p:sp>
          <p:nvSpPr>
            <p:cNvPr id="12394" name="Line 26"/>
            <p:cNvSpPr>
              <a:spLocks noChangeShapeType="1"/>
            </p:cNvSpPr>
            <p:nvPr/>
          </p:nvSpPr>
          <p:spPr bwMode="auto">
            <a:xfrm flipH="1">
              <a:off x="1092" y="868"/>
              <a:ext cx="2114" cy="2684"/>
            </a:xfrm>
            <a:prstGeom prst="line">
              <a:avLst/>
            </a:prstGeom>
            <a:noFill/>
            <a:ln w="76200">
              <a:solidFill>
                <a:srgbClr val="FF3300"/>
              </a:solidFill>
              <a:prstDash val="dash"/>
              <a:round/>
              <a:headEnd type="none" w="sm" len="sm"/>
              <a:tailEnd type="stealth" w="med" len="lg"/>
            </a:ln>
          </p:spPr>
          <p:txBody>
            <a:bodyPr wrap="none" anchor="ctr"/>
            <a:lstStyle/>
            <a:p>
              <a:endParaRPr lang="en-IN">
                <a:solidFill>
                  <a:prstClr val="black"/>
                </a:solidFill>
                <a:latin typeface="Calibri"/>
              </a:endParaRPr>
            </a:p>
          </p:txBody>
        </p:sp>
        <p:sp>
          <p:nvSpPr>
            <p:cNvPr id="12395" name="Line 27"/>
            <p:cNvSpPr>
              <a:spLocks noChangeShapeType="1"/>
            </p:cNvSpPr>
            <p:nvPr/>
          </p:nvSpPr>
          <p:spPr bwMode="auto">
            <a:xfrm flipH="1">
              <a:off x="1798" y="964"/>
              <a:ext cx="2063" cy="2636"/>
            </a:xfrm>
            <a:prstGeom prst="line">
              <a:avLst/>
            </a:prstGeom>
            <a:noFill/>
            <a:ln w="76200">
              <a:solidFill>
                <a:srgbClr val="FF3300"/>
              </a:solidFill>
              <a:prstDash val="dash"/>
              <a:round/>
              <a:headEnd type="none" w="sm" len="sm"/>
              <a:tailEnd type="stealth" w="med" len="lg"/>
            </a:ln>
          </p:spPr>
          <p:txBody>
            <a:bodyPr wrap="none" anchor="ctr"/>
            <a:lstStyle/>
            <a:p>
              <a:endParaRPr lang="en-IN">
                <a:solidFill>
                  <a:prstClr val="black"/>
                </a:solidFill>
                <a:latin typeface="Calibri"/>
              </a:endParaRPr>
            </a:p>
          </p:txBody>
        </p:sp>
        <p:sp>
          <p:nvSpPr>
            <p:cNvPr id="12396" name="Rectangle 28"/>
            <p:cNvSpPr>
              <a:spLocks noChangeArrowheads="1"/>
            </p:cNvSpPr>
            <p:nvPr/>
          </p:nvSpPr>
          <p:spPr bwMode="auto">
            <a:xfrm>
              <a:off x="1190" y="3665"/>
              <a:ext cx="895" cy="404"/>
            </a:xfrm>
            <a:prstGeom prst="rect">
              <a:avLst/>
            </a:prstGeom>
            <a:noFill/>
            <a:ln w="9525">
              <a:noFill/>
              <a:miter lim="800000"/>
              <a:headEnd/>
              <a:tailEnd/>
            </a:ln>
          </p:spPr>
          <p:txBody>
            <a:bodyPr wrap="none" lIns="92075" tIns="46038" rIns="92075" bIns="46038">
              <a:spAutoFit/>
            </a:bodyPr>
            <a:lstStyle/>
            <a:p>
              <a:pPr defTabSz="762000"/>
              <a:r>
                <a:rPr lang="en-US" altLang="zh-TW" sz="3600">
                  <a:solidFill>
                    <a:srgbClr val="FF0033"/>
                  </a:solidFill>
                  <a:latin typeface="Chasm" charset="0"/>
                  <a:ea typeface="新細明體" panose="02020500000000000000" pitchFamily="18" charset="-120"/>
                </a:rPr>
                <a:t>B-field</a:t>
              </a:r>
            </a:p>
          </p:txBody>
        </p:sp>
      </p:grpSp>
      <p:grpSp>
        <p:nvGrpSpPr>
          <p:cNvPr id="5" name="Group 32"/>
          <p:cNvGrpSpPr>
            <a:grpSpLocks/>
          </p:cNvGrpSpPr>
          <p:nvPr/>
        </p:nvGrpSpPr>
        <p:grpSpPr bwMode="auto">
          <a:xfrm>
            <a:off x="2139950" y="4191000"/>
            <a:ext cx="908050" cy="731838"/>
            <a:chOff x="388" y="2640"/>
            <a:chExt cx="572" cy="461"/>
          </a:xfrm>
        </p:grpSpPr>
        <p:sp>
          <p:nvSpPr>
            <p:cNvPr id="12391" name="Line 30"/>
            <p:cNvSpPr>
              <a:spLocks noChangeShapeType="1"/>
            </p:cNvSpPr>
            <p:nvPr/>
          </p:nvSpPr>
          <p:spPr bwMode="auto">
            <a:xfrm>
              <a:off x="388" y="2640"/>
              <a:ext cx="572" cy="0"/>
            </a:xfrm>
            <a:prstGeom prst="line">
              <a:avLst/>
            </a:prstGeom>
            <a:noFill/>
            <a:ln w="508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sp>
          <p:nvSpPr>
            <p:cNvPr id="12392" name="Rectangle 31"/>
            <p:cNvSpPr>
              <a:spLocks noChangeArrowheads="1"/>
            </p:cNvSpPr>
            <p:nvPr/>
          </p:nvSpPr>
          <p:spPr bwMode="auto">
            <a:xfrm>
              <a:off x="518" y="2732"/>
              <a:ext cx="183" cy="369"/>
            </a:xfrm>
            <a:prstGeom prst="rect">
              <a:avLst/>
            </a:prstGeom>
            <a:noFill/>
            <a:ln w="9525">
              <a:noFill/>
              <a:miter lim="800000"/>
              <a:headEnd/>
              <a:tailEnd/>
            </a:ln>
          </p:spPr>
          <p:txBody>
            <a:bodyPr wrap="none" lIns="92075" tIns="46038" rIns="92075" bIns="46038">
              <a:spAutoFit/>
            </a:bodyPr>
            <a:lstStyle/>
            <a:p>
              <a:pPr defTabSz="762000"/>
              <a:r>
                <a:rPr lang="en-US" altLang="zh-TW" sz="3200" i="1">
                  <a:solidFill>
                    <a:prstClr val="black"/>
                  </a:solidFill>
                  <a:latin typeface="Calibri"/>
                  <a:ea typeface="新細明體" panose="02020500000000000000" pitchFamily="18" charset="-120"/>
                </a:rPr>
                <a:t>I</a:t>
              </a:r>
            </a:p>
          </p:txBody>
        </p:sp>
      </p:grpSp>
      <p:grpSp>
        <p:nvGrpSpPr>
          <p:cNvPr id="6" name="Group 36"/>
          <p:cNvGrpSpPr>
            <a:grpSpLocks/>
          </p:cNvGrpSpPr>
          <p:nvPr/>
        </p:nvGrpSpPr>
        <p:grpSpPr bwMode="auto">
          <a:xfrm>
            <a:off x="7859714" y="3698876"/>
            <a:ext cx="549275" cy="206375"/>
            <a:chOff x="3991" y="2330"/>
            <a:chExt cx="346" cy="130"/>
          </a:xfrm>
        </p:grpSpPr>
        <p:sp>
          <p:nvSpPr>
            <p:cNvPr id="16417" name="Oval 33"/>
            <p:cNvSpPr>
              <a:spLocks noChangeArrowheads="1"/>
            </p:cNvSpPr>
            <p:nvPr/>
          </p:nvSpPr>
          <p:spPr bwMode="auto">
            <a:xfrm>
              <a:off x="4200" y="233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2389" name="Line 34"/>
            <p:cNvSpPr>
              <a:spLocks noChangeShapeType="1"/>
            </p:cNvSpPr>
            <p:nvPr/>
          </p:nvSpPr>
          <p:spPr bwMode="auto">
            <a:xfrm flipH="1">
              <a:off x="4022" y="2392"/>
              <a:ext cx="158" cy="0"/>
            </a:xfrm>
            <a:prstGeom prst="line">
              <a:avLst/>
            </a:prstGeom>
            <a:noFill/>
            <a:ln w="254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2390" name="Freeform 35"/>
            <p:cNvSpPr>
              <a:spLocks/>
            </p:cNvSpPr>
            <p:nvPr/>
          </p:nvSpPr>
          <p:spPr bwMode="auto">
            <a:xfrm>
              <a:off x="3991" y="2358"/>
              <a:ext cx="102" cy="75"/>
            </a:xfrm>
            <a:custGeom>
              <a:avLst/>
              <a:gdLst>
                <a:gd name="T0" fmla="*/ 0 w 102"/>
                <a:gd name="T1" fmla="*/ 34 h 75"/>
                <a:gd name="T2" fmla="*/ 101 w 102"/>
                <a:gd name="T3" fmla="*/ 0 h 75"/>
                <a:gd name="T4" fmla="*/ 101 w 102"/>
                <a:gd name="T5" fmla="*/ 74 h 75"/>
                <a:gd name="T6" fmla="*/ 0 w 102"/>
                <a:gd name="T7" fmla="*/ 34 h 75"/>
                <a:gd name="T8" fmla="*/ 0 60000 65536"/>
                <a:gd name="T9" fmla="*/ 0 60000 65536"/>
                <a:gd name="T10" fmla="*/ 0 60000 65536"/>
                <a:gd name="T11" fmla="*/ 0 60000 65536"/>
                <a:gd name="T12" fmla="*/ 0 w 102"/>
                <a:gd name="T13" fmla="*/ 0 h 75"/>
                <a:gd name="T14" fmla="*/ 102 w 102"/>
                <a:gd name="T15" fmla="*/ 75 h 75"/>
              </a:gdLst>
              <a:ahLst/>
              <a:cxnLst>
                <a:cxn ang="T8">
                  <a:pos x="T0" y="T1"/>
                </a:cxn>
                <a:cxn ang="T9">
                  <a:pos x="T2" y="T3"/>
                </a:cxn>
                <a:cxn ang="T10">
                  <a:pos x="T4" y="T5"/>
                </a:cxn>
                <a:cxn ang="T11">
                  <a:pos x="T6" y="T7"/>
                </a:cxn>
              </a:cxnLst>
              <a:rect l="T12" t="T13" r="T14" b="T15"/>
              <a:pathLst>
                <a:path w="102" h="75">
                  <a:moveTo>
                    <a:pt x="0" y="34"/>
                  </a:moveTo>
                  <a:lnTo>
                    <a:pt x="101" y="0"/>
                  </a:lnTo>
                  <a:lnTo>
                    <a:pt x="101" y="74"/>
                  </a:lnTo>
                  <a:lnTo>
                    <a:pt x="0" y="34"/>
                  </a:lnTo>
                </a:path>
              </a:pathLst>
            </a:custGeom>
            <a:solidFill>
              <a:srgbClr val="000000"/>
            </a:solidFill>
            <a:ln w="12700" cap="rnd">
              <a:solidFill>
                <a:srgbClr val="000000"/>
              </a:solidFill>
              <a:round/>
              <a:headEnd type="none" w="sm" len="sm"/>
              <a:tailEnd type="none" w="sm" len="sm"/>
            </a:ln>
          </p:spPr>
          <p:txBody>
            <a:bodyPr/>
            <a:lstStyle/>
            <a:p>
              <a:endParaRPr lang="en-US">
                <a:solidFill>
                  <a:prstClr val="black"/>
                </a:solidFill>
                <a:latin typeface="Calibri"/>
              </a:endParaRPr>
            </a:p>
          </p:txBody>
        </p:sp>
      </p:grpSp>
      <p:grpSp>
        <p:nvGrpSpPr>
          <p:cNvPr id="7" name="Group 54"/>
          <p:cNvGrpSpPr>
            <a:grpSpLocks/>
          </p:cNvGrpSpPr>
          <p:nvPr/>
        </p:nvGrpSpPr>
        <p:grpSpPr bwMode="auto">
          <a:xfrm>
            <a:off x="4038601" y="3698875"/>
            <a:ext cx="2843213" cy="1536700"/>
            <a:chOff x="1584" y="2330"/>
            <a:chExt cx="1791" cy="968"/>
          </a:xfrm>
        </p:grpSpPr>
        <p:sp>
          <p:nvSpPr>
            <p:cNvPr id="16421" name="Oval 37"/>
            <p:cNvSpPr>
              <a:spLocks noChangeArrowheads="1"/>
            </p:cNvSpPr>
            <p:nvPr/>
          </p:nvSpPr>
          <p:spPr bwMode="auto">
            <a:xfrm>
              <a:off x="3192" y="233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nvGrpSpPr>
            <p:cNvPr id="8" name="Group 53"/>
            <p:cNvGrpSpPr>
              <a:grpSpLocks/>
            </p:cNvGrpSpPr>
            <p:nvPr/>
          </p:nvGrpSpPr>
          <p:grpSpPr bwMode="auto">
            <a:xfrm>
              <a:off x="1584" y="2688"/>
              <a:ext cx="1791" cy="610"/>
              <a:chOff x="1584" y="2688"/>
              <a:chExt cx="1791" cy="610"/>
            </a:xfrm>
          </p:grpSpPr>
          <p:grpSp>
            <p:nvGrpSpPr>
              <p:cNvPr id="9" name="Group 49"/>
              <p:cNvGrpSpPr>
                <a:grpSpLocks/>
              </p:cNvGrpSpPr>
              <p:nvPr/>
            </p:nvGrpSpPr>
            <p:grpSpPr bwMode="auto">
              <a:xfrm>
                <a:off x="1846" y="2688"/>
                <a:ext cx="1529" cy="466"/>
                <a:chOff x="1846" y="2688"/>
                <a:chExt cx="1529" cy="466"/>
              </a:xfrm>
            </p:grpSpPr>
            <p:sp>
              <p:nvSpPr>
                <p:cNvPr id="16422" name="Oval 38">
                  <a:hlinkClick r:id="" action="ppaction://hlinkshowjump?jump=nextslide"/>
                </p:cNvPr>
                <p:cNvSpPr>
                  <a:spLocks noChangeArrowheads="1"/>
                </p:cNvSpPr>
                <p:nvPr/>
              </p:nvSpPr>
              <p:spPr bwMode="auto">
                <a:xfrm>
                  <a:off x="2902" y="268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23" name="Oval 39">
                  <a:hlinkClick r:id="" action="ppaction://hlinkshowjump?jump=nextslide"/>
                </p:cNvPr>
                <p:cNvSpPr>
                  <a:spLocks noChangeArrowheads="1"/>
                </p:cNvSpPr>
                <p:nvPr/>
              </p:nvSpPr>
              <p:spPr bwMode="auto">
                <a:xfrm>
                  <a:off x="2614" y="278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24" name="Oval 40">
                  <a:hlinkClick r:id="" action="ppaction://hlinkshowjump?jump=nextslide"/>
                </p:cNvPr>
                <p:cNvSpPr>
                  <a:spLocks noChangeArrowheads="1"/>
                </p:cNvSpPr>
                <p:nvPr/>
              </p:nvSpPr>
              <p:spPr bwMode="auto">
                <a:xfrm>
                  <a:off x="3238" y="283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25" name="Oval 41">
                  <a:hlinkClick r:id="" action="ppaction://hlinkshowjump?jump=nextslide"/>
                </p:cNvPr>
                <p:cNvSpPr>
                  <a:spLocks noChangeArrowheads="1"/>
                </p:cNvSpPr>
                <p:nvPr/>
              </p:nvSpPr>
              <p:spPr bwMode="auto">
                <a:xfrm>
                  <a:off x="2806"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26" name="Oval 42">
                  <a:hlinkClick r:id="" action="ppaction://hlinkshowjump?jump=nextslide"/>
                </p:cNvPr>
                <p:cNvSpPr>
                  <a:spLocks noChangeArrowheads="1"/>
                </p:cNvSpPr>
                <p:nvPr/>
              </p:nvSpPr>
              <p:spPr bwMode="auto">
                <a:xfrm>
                  <a:off x="3094"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27" name="Oval 43">
                  <a:hlinkClick r:id="" action="ppaction://hlinkshowjump?jump=nextslide"/>
                </p:cNvPr>
                <p:cNvSpPr>
                  <a:spLocks noChangeArrowheads="1"/>
                </p:cNvSpPr>
                <p:nvPr/>
              </p:nvSpPr>
              <p:spPr bwMode="auto">
                <a:xfrm>
                  <a:off x="2230" y="283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28" name="Oval 44">
                  <a:hlinkClick r:id="" action="ppaction://hlinkshowjump?jump=nextslide"/>
                </p:cNvPr>
                <p:cNvSpPr>
                  <a:spLocks noChangeArrowheads="1"/>
                </p:cNvSpPr>
                <p:nvPr/>
              </p:nvSpPr>
              <p:spPr bwMode="auto">
                <a:xfrm>
                  <a:off x="2806" y="288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29" name="Oval 45">
                  <a:hlinkClick r:id="" action="ppaction://hlinkshowjump?jump=nextslide"/>
                </p:cNvPr>
                <p:cNvSpPr>
                  <a:spLocks noChangeArrowheads="1"/>
                </p:cNvSpPr>
                <p:nvPr/>
              </p:nvSpPr>
              <p:spPr bwMode="auto">
                <a:xfrm>
                  <a:off x="2422" y="268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30" name="Oval 46">
                  <a:hlinkClick r:id="" action="ppaction://hlinkshowjump?jump=nextslide"/>
                </p:cNvPr>
                <p:cNvSpPr>
                  <a:spLocks noChangeArrowheads="1"/>
                </p:cNvSpPr>
                <p:nvPr/>
              </p:nvSpPr>
              <p:spPr bwMode="auto">
                <a:xfrm>
                  <a:off x="2518"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31" name="Oval 47">
                  <a:hlinkClick r:id="" action="ppaction://hlinkshowjump?jump=nextslide"/>
                </p:cNvPr>
                <p:cNvSpPr>
                  <a:spLocks noChangeArrowheads="1"/>
                </p:cNvSpPr>
                <p:nvPr/>
              </p:nvSpPr>
              <p:spPr bwMode="auto">
                <a:xfrm>
                  <a:off x="1894"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32" name="Oval 48">
                  <a:hlinkClick r:id="" action="ppaction://hlinkshowjump?jump=nextslide"/>
                </p:cNvPr>
                <p:cNvSpPr>
                  <a:spLocks noChangeArrowheads="1"/>
                </p:cNvSpPr>
                <p:nvPr/>
              </p:nvSpPr>
              <p:spPr bwMode="auto">
                <a:xfrm>
                  <a:off x="1846" y="273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sp>
            <p:nvSpPr>
              <p:cNvPr id="16434" name="Oval 50">
                <a:hlinkClick r:id="" action="ppaction://hlinkshowjump?jump=nextslide"/>
              </p:cNvPr>
              <p:cNvSpPr>
                <a:spLocks noChangeArrowheads="1"/>
              </p:cNvSpPr>
              <p:nvPr/>
            </p:nvSpPr>
            <p:spPr bwMode="auto">
              <a:xfrm>
                <a:off x="1584" y="292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22" name="Oval 51">
                <a:hlinkClick r:id="" action="ppaction://hlinkshowjump?jump=nextslide"/>
              </p:cNvPr>
              <p:cNvSpPr>
                <a:spLocks noChangeArrowheads="1"/>
              </p:cNvSpPr>
              <p:nvPr/>
            </p:nvSpPr>
            <p:spPr bwMode="auto">
              <a:xfrm>
                <a:off x="1584" y="316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36" name="Oval 52">
                <a:hlinkClick r:id="" action="ppaction://hlinkshowjump?jump=nextslide"/>
              </p:cNvPr>
              <p:cNvSpPr>
                <a:spLocks noChangeArrowheads="1"/>
              </p:cNvSpPr>
              <p:nvPr/>
            </p:nvSpPr>
            <p:spPr bwMode="auto">
              <a:xfrm>
                <a:off x="2208" y="312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grpSp>
      <p:grpSp>
        <p:nvGrpSpPr>
          <p:cNvPr id="10" name="Group 72"/>
          <p:cNvGrpSpPr>
            <a:grpSpLocks/>
          </p:cNvGrpSpPr>
          <p:nvPr/>
        </p:nvGrpSpPr>
        <p:grpSpPr bwMode="auto">
          <a:xfrm>
            <a:off x="3810001" y="3698875"/>
            <a:ext cx="2843213" cy="1536700"/>
            <a:chOff x="1440" y="2330"/>
            <a:chExt cx="1791" cy="968"/>
          </a:xfrm>
        </p:grpSpPr>
        <p:grpSp>
          <p:nvGrpSpPr>
            <p:cNvPr id="11" name="Group 70"/>
            <p:cNvGrpSpPr>
              <a:grpSpLocks/>
            </p:cNvGrpSpPr>
            <p:nvPr/>
          </p:nvGrpSpPr>
          <p:grpSpPr bwMode="auto">
            <a:xfrm>
              <a:off x="1440" y="2688"/>
              <a:ext cx="1791" cy="610"/>
              <a:chOff x="1440" y="2688"/>
              <a:chExt cx="1791" cy="610"/>
            </a:xfrm>
          </p:grpSpPr>
          <p:grpSp>
            <p:nvGrpSpPr>
              <p:cNvPr id="12" name="Group 66"/>
              <p:cNvGrpSpPr>
                <a:grpSpLocks/>
              </p:cNvGrpSpPr>
              <p:nvPr/>
            </p:nvGrpSpPr>
            <p:grpSpPr bwMode="auto">
              <a:xfrm>
                <a:off x="1702" y="2688"/>
                <a:ext cx="1529" cy="466"/>
                <a:chOff x="1702" y="2688"/>
                <a:chExt cx="1529" cy="466"/>
              </a:xfrm>
            </p:grpSpPr>
            <p:sp>
              <p:nvSpPr>
                <p:cNvPr id="16439" name="Oval 55">
                  <a:hlinkClick r:id="" action="ppaction://hlinkshowjump?jump=nextslide"/>
                </p:cNvPr>
                <p:cNvSpPr>
                  <a:spLocks noChangeArrowheads="1"/>
                </p:cNvSpPr>
                <p:nvPr/>
              </p:nvSpPr>
              <p:spPr bwMode="auto">
                <a:xfrm>
                  <a:off x="2758" y="268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40" name="Oval 56">
                  <a:hlinkClick r:id="" action="ppaction://hlinkshowjump?jump=nextslide"/>
                </p:cNvPr>
                <p:cNvSpPr>
                  <a:spLocks noChangeArrowheads="1"/>
                </p:cNvSpPr>
                <p:nvPr/>
              </p:nvSpPr>
              <p:spPr bwMode="auto">
                <a:xfrm>
                  <a:off x="2470" y="278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41" name="Oval 57">
                  <a:hlinkClick r:id="" action="ppaction://hlinkshowjump?jump=nextslide"/>
                </p:cNvPr>
                <p:cNvSpPr>
                  <a:spLocks noChangeArrowheads="1"/>
                </p:cNvSpPr>
                <p:nvPr/>
              </p:nvSpPr>
              <p:spPr bwMode="auto">
                <a:xfrm>
                  <a:off x="3094" y="283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42" name="Oval 58">
                  <a:hlinkClick r:id="" action="ppaction://hlinkshowjump?jump=nextslide"/>
                </p:cNvPr>
                <p:cNvSpPr>
                  <a:spLocks noChangeArrowheads="1"/>
                </p:cNvSpPr>
                <p:nvPr/>
              </p:nvSpPr>
              <p:spPr bwMode="auto">
                <a:xfrm>
                  <a:off x="2662"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43" name="Oval 59">
                  <a:hlinkClick r:id="" action="ppaction://hlinkshowjump?jump=nextslide"/>
                </p:cNvPr>
                <p:cNvSpPr>
                  <a:spLocks noChangeArrowheads="1"/>
                </p:cNvSpPr>
                <p:nvPr/>
              </p:nvSpPr>
              <p:spPr bwMode="auto">
                <a:xfrm>
                  <a:off x="2950"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44" name="Oval 60">
                  <a:hlinkClick r:id="" action="ppaction://hlinkshowjump?jump=nextslide"/>
                </p:cNvPr>
                <p:cNvSpPr>
                  <a:spLocks noChangeArrowheads="1"/>
                </p:cNvSpPr>
                <p:nvPr/>
              </p:nvSpPr>
              <p:spPr bwMode="auto">
                <a:xfrm>
                  <a:off x="2086" y="283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45" name="Oval 61">
                  <a:hlinkClick r:id="" action="ppaction://hlinkshowjump?jump=nextslide"/>
                </p:cNvPr>
                <p:cNvSpPr>
                  <a:spLocks noChangeArrowheads="1"/>
                </p:cNvSpPr>
                <p:nvPr/>
              </p:nvSpPr>
              <p:spPr bwMode="auto">
                <a:xfrm>
                  <a:off x="2662" y="288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46" name="Oval 62">
                  <a:hlinkClick r:id="" action="ppaction://hlinkshowjump?jump=nextslide"/>
                </p:cNvPr>
                <p:cNvSpPr>
                  <a:spLocks noChangeArrowheads="1"/>
                </p:cNvSpPr>
                <p:nvPr/>
              </p:nvSpPr>
              <p:spPr bwMode="auto">
                <a:xfrm>
                  <a:off x="2278" y="268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47" name="Oval 63">
                  <a:hlinkClick r:id="" action="ppaction://hlinkshowjump?jump=nextslide"/>
                </p:cNvPr>
                <p:cNvSpPr>
                  <a:spLocks noChangeArrowheads="1"/>
                </p:cNvSpPr>
                <p:nvPr/>
              </p:nvSpPr>
              <p:spPr bwMode="auto">
                <a:xfrm>
                  <a:off x="2374"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48" name="Oval 64">
                  <a:hlinkClick r:id="" action="ppaction://hlinkshowjump?jump=nextslide"/>
                </p:cNvPr>
                <p:cNvSpPr>
                  <a:spLocks noChangeArrowheads="1"/>
                </p:cNvSpPr>
                <p:nvPr/>
              </p:nvSpPr>
              <p:spPr bwMode="auto">
                <a:xfrm>
                  <a:off x="1750"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49" name="Oval 65">
                  <a:hlinkClick r:id="" action="ppaction://hlinkshowjump?jump=nextslide"/>
                </p:cNvPr>
                <p:cNvSpPr>
                  <a:spLocks noChangeArrowheads="1"/>
                </p:cNvSpPr>
                <p:nvPr/>
              </p:nvSpPr>
              <p:spPr bwMode="auto">
                <a:xfrm>
                  <a:off x="1702" y="273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sp>
            <p:nvSpPr>
              <p:cNvPr id="16451" name="Oval 67">
                <a:hlinkClick r:id="" action="ppaction://hlinkshowjump?jump=nextslide"/>
              </p:cNvPr>
              <p:cNvSpPr>
                <a:spLocks noChangeArrowheads="1"/>
              </p:cNvSpPr>
              <p:nvPr/>
            </p:nvSpPr>
            <p:spPr bwMode="auto">
              <a:xfrm>
                <a:off x="1440" y="292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23" name="Oval 68">
                <a:hlinkClick r:id="" action="ppaction://hlinkshowjump?jump=nextslide"/>
              </p:cNvPr>
              <p:cNvSpPr>
                <a:spLocks noChangeArrowheads="1"/>
              </p:cNvSpPr>
              <p:nvPr/>
            </p:nvSpPr>
            <p:spPr bwMode="auto">
              <a:xfrm>
                <a:off x="1440" y="316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53" name="Oval 69">
                <a:hlinkClick r:id="" action="ppaction://hlinkshowjump?jump=nextslide"/>
              </p:cNvPr>
              <p:cNvSpPr>
                <a:spLocks noChangeArrowheads="1"/>
              </p:cNvSpPr>
              <p:nvPr/>
            </p:nvSpPr>
            <p:spPr bwMode="auto">
              <a:xfrm>
                <a:off x="2064" y="312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sp>
          <p:nvSpPr>
            <p:cNvPr id="16455" name="Oval 71"/>
            <p:cNvSpPr>
              <a:spLocks noChangeArrowheads="1"/>
            </p:cNvSpPr>
            <p:nvPr/>
          </p:nvSpPr>
          <p:spPr bwMode="auto">
            <a:xfrm>
              <a:off x="2760" y="233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grpSp>
        <p:nvGrpSpPr>
          <p:cNvPr id="13" name="Group 90"/>
          <p:cNvGrpSpPr>
            <a:grpSpLocks/>
          </p:cNvGrpSpPr>
          <p:nvPr/>
        </p:nvGrpSpPr>
        <p:grpSpPr bwMode="auto">
          <a:xfrm>
            <a:off x="3467101" y="3698875"/>
            <a:ext cx="2843213" cy="1536700"/>
            <a:chOff x="1224" y="2330"/>
            <a:chExt cx="1791" cy="968"/>
          </a:xfrm>
        </p:grpSpPr>
        <p:grpSp>
          <p:nvGrpSpPr>
            <p:cNvPr id="14" name="Group 88"/>
            <p:cNvGrpSpPr>
              <a:grpSpLocks/>
            </p:cNvGrpSpPr>
            <p:nvPr/>
          </p:nvGrpSpPr>
          <p:grpSpPr bwMode="auto">
            <a:xfrm>
              <a:off x="1224" y="2688"/>
              <a:ext cx="1791" cy="610"/>
              <a:chOff x="1224" y="2688"/>
              <a:chExt cx="1791" cy="610"/>
            </a:xfrm>
          </p:grpSpPr>
          <p:grpSp>
            <p:nvGrpSpPr>
              <p:cNvPr id="15" name="Group 84"/>
              <p:cNvGrpSpPr>
                <a:grpSpLocks/>
              </p:cNvGrpSpPr>
              <p:nvPr/>
            </p:nvGrpSpPr>
            <p:grpSpPr bwMode="auto">
              <a:xfrm>
                <a:off x="1486" y="2688"/>
                <a:ext cx="1529" cy="466"/>
                <a:chOff x="1486" y="2688"/>
                <a:chExt cx="1529" cy="466"/>
              </a:xfrm>
            </p:grpSpPr>
            <p:sp>
              <p:nvSpPr>
                <p:cNvPr id="16457" name="Oval 73">
                  <a:hlinkClick r:id="" action="ppaction://hlinkshowjump?jump=nextslide"/>
                </p:cNvPr>
                <p:cNvSpPr>
                  <a:spLocks noChangeArrowheads="1"/>
                </p:cNvSpPr>
                <p:nvPr/>
              </p:nvSpPr>
              <p:spPr bwMode="auto">
                <a:xfrm>
                  <a:off x="2542" y="268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58" name="Oval 74">
                  <a:hlinkClick r:id="" action="ppaction://hlinkshowjump?jump=nextslide"/>
                </p:cNvPr>
                <p:cNvSpPr>
                  <a:spLocks noChangeArrowheads="1"/>
                </p:cNvSpPr>
                <p:nvPr/>
              </p:nvSpPr>
              <p:spPr bwMode="auto">
                <a:xfrm>
                  <a:off x="2254" y="278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59" name="Oval 75">
                  <a:hlinkClick r:id="" action="ppaction://hlinkshowjump?jump=nextslide"/>
                </p:cNvPr>
                <p:cNvSpPr>
                  <a:spLocks noChangeArrowheads="1"/>
                </p:cNvSpPr>
                <p:nvPr/>
              </p:nvSpPr>
              <p:spPr bwMode="auto">
                <a:xfrm>
                  <a:off x="2878" y="283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60" name="Oval 76">
                  <a:hlinkClick r:id="" action="ppaction://hlinkshowjump?jump=nextslide"/>
                </p:cNvPr>
                <p:cNvSpPr>
                  <a:spLocks noChangeArrowheads="1"/>
                </p:cNvSpPr>
                <p:nvPr/>
              </p:nvSpPr>
              <p:spPr bwMode="auto">
                <a:xfrm>
                  <a:off x="2446"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61" name="Oval 77">
                  <a:hlinkClick r:id="" action="ppaction://hlinkshowjump?jump=nextslide"/>
                </p:cNvPr>
                <p:cNvSpPr>
                  <a:spLocks noChangeArrowheads="1"/>
                </p:cNvSpPr>
                <p:nvPr/>
              </p:nvSpPr>
              <p:spPr bwMode="auto">
                <a:xfrm>
                  <a:off x="2734"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62" name="Oval 78">
                  <a:hlinkClick r:id="" action="ppaction://hlinkshowjump?jump=nextslide"/>
                </p:cNvPr>
                <p:cNvSpPr>
                  <a:spLocks noChangeArrowheads="1"/>
                </p:cNvSpPr>
                <p:nvPr/>
              </p:nvSpPr>
              <p:spPr bwMode="auto">
                <a:xfrm>
                  <a:off x="1870" y="283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63" name="Oval 79">
                  <a:hlinkClick r:id="" action="ppaction://hlinkshowjump?jump=nextslide"/>
                </p:cNvPr>
                <p:cNvSpPr>
                  <a:spLocks noChangeArrowheads="1"/>
                </p:cNvSpPr>
                <p:nvPr/>
              </p:nvSpPr>
              <p:spPr bwMode="auto">
                <a:xfrm>
                  <a:off x="2446" y="288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64" name="Oval 80">
                  <a:hlinkClick r:id="" action="ppaction://hlinkshowjump?jump=nextslide"/>
                </p:cNvPr>
                <p:cNvSpPr>
                  <a:spLocks noChangeArrowheads="1"/>
                </p:cNvSpPr>
                <p:nvPr/>
              </p:nvSpPr>
              <p:spPr bwMode="auto">
                <a:xfrm>
                  <a:off x="2062" y="268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65" name="Oval 81">
                  <a:hlinkClick r:id="" action="ppaction://hlinkshowjump?jump=nextslide"/>
                </p:cNvPr>
                <p:cNvSpPr>
                  <a:spLocks noChangeArrowheads="1"/>
                </p:cNvSpPr>
                <p:nvPr/>
              </p:nvSpPr>
              <p:spPr bwMode="auto">
                <a:xfrm>
                  <a:off x="2158"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66" name="Oval 82">
                  <a:hlinkClick r:id="" action="ppaction://hlinkshowjump?jump=nextslide"/>
                </p:cNvPr>
                <p:cNvSpPr>
                  <a:spLocks noChangeArrowheads="1"/>
                </p:cNvSpPr>
                <p:nvPr/>
              </p:nvSpPr>
              <p:spPr bwMode="auto">
                <a:xfrm>
                  <a:off x="1534"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67" name="Oval 83">
                  <a:hlinkClick r:id="" action="ppaction://hlinkshowjump?jump=nextslide"/>
                </p:cNvPr>
                <p:cNvSpPr>
                  <a:spLocks noChangeArrowheads="1"/>
                </p:cNvSpPr>
                <p:nvPr/>
              </p:nvSpPr>
              <p:spPr bwMode="auto">
                <a:xfrm>
                  <a:off x="1486" y="273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sp>
            <p:nvSpPr>
              <p:cNvPr id="16469" name="Oval 85">
                <a:hlinkClick r:id="" action="ppaction://hlinkshowjump?jump=nextslide"/>
              </p:cNvPr>
              <p:cNvSpPr>
                <a:spLocks noChangeArrowheads="1"/>
              </p:cNvSpPr>
              <p:nvPr/>
            </p:nvSpPr>
            <p:spPr bwMode="auto">
              <a:xfrm>
                <a:off x="1224" y="292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70" name="Oval 86">
                <a:hlinkClick r:id="" action="ppaction://hlinkshowjump?jump=nextslide"/>
              </p:cNvPr>
              <p:cNvSpPr>
                <a:spLocks noChangeArrowheads="1"/>
              </p:cNvSpPr>
              <p:nvPr/>
            </p:nvSpPr>
            <p:spPr bwMode="auto">
              <a:xfrm>
                <a:off x="1224" y="316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71" name="Oval 87">
                <a:hlinkClick r:id="" action="ppaction://hlinkshowjump?jump=nextslide"/>
              </p:cNvPr>
              <p:cNvSpPr>
                <a:spLocks noChangeArrowheads="1"/>
              </p:cNvSpPr>
              <p:nvPr/>
            </p:nvSpPr>
            <p:spPr bwMode="auto">
              <a:xfrm>
                <a:off x="1848" y="312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sp>
          <p:nvSpPr>
            <p:cNvPr id="16473" name="Oval 89"/>
            <p:cNvSpPr>
              <a:spLocks noChangeArrowheads="1"/>
            </p:cNvSpPr>
            <p:nvPr/>
          </p:nvSpPr>
          <p:spPr bwMode="auto">
            <a:xfrm>
              <a:off x="2328" y="233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grpSp>
        <p:nvGrpSpPr>
          <p:cNvPr id="16" name="Group 108"/>
          <p:cNvGrpSpPr>
            <a:grpSpLocks/>
          </p:cNvGrpSpPr>
          <p:nvPr/>
        </p:nvGrpSpPr>
        <p:grpSpPr bwMode="auto">
          <a:xfrm>
            <a:off x="3213101" y="3698875"/>
            <a:ext cx="2843213" cy="1536700"/>
            <a:chOff x="1064" y="2330"/>
            <a:chExt cx="1791" cy="968"/>
          </a:xfrm>
        </p:grpSpPr>
        <p:grpSp>
          <p:nvGrpSpPr>
            <p:cNvPr id="17" name="Group 106"/>
            <p:cNvGrpSpPr>
              <a:grpSpLocks/>
            </p:cNvGrpSpPr>
            <p:nvPr/>
          </p:nvGrpSpPr>
          <p:grpSpPr bwMode="auto">
            <a:xfrm>
              <a:off x="1064" y="2688"/>
              <a:ext cx="1791" cy="610"/>
              <a:chOff x="1064" y="2688"/>
              <a:chExt cx="1791" cy="610"/>
            </a:xfrm>
          </p:grpSpPr>
          <p:grpSp>
            <p:nvGrpSpPr>
              <p:cNvPr id="18" name="Group 102"/>
              <p:cNvGrpSpPr>
                <a:grpSpLocks/>
              </p:cNvGrpSpPr>
              <p:nvPr/>
            </p:nvGrpSpPr>
            <p:grpSpPr bwMode="auto">
              <a:xfrm>
                <a:off x="1326" y="2688"/>
                <a:ext cx="1529" cy="466"/>
                <a:chOff x="1326" y="2688"/>
                <a:chExt cx="1529" cy="466"/>
              </a:xfrm>
            </p:grpSpPr>
            <p:sp>
              <p:nvSpPr>
                <p:cNvPr id="16475" name="Oval 91">
                  <a:hlinkClick r:id="" action="ppaction://hlinkshowjump?jump=nextslide"/>
                </p:cNvPr>
                <p:cNvSpPr>
                  <a:spLocks noChangeArrowheads="1"/>
                </p:cNvSpPr>
                <p:nvPr/>
              </p:nvSpPr>
              <p:spPr bwMode="auto">
                <a:xfrm>
                  <a:off x="2382" y="268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76" name="Oval 92">
                  <a:hlinkClick r:id="" action="ppaction://hlinkshowjump?jump=nextslide"/>
                </p:cNvPr>
                <p:cNvSpPr>
                  <a:spLocks noChangeArrowheads="1"/>
                </p:cNvSpPr>
                <p:nvPr/>
              </p:nvSpPr>
              <p:spPr bwMode="auto">
                <a:xfrm>
                  <a:off x="2094" y="278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77" name="Oval 93">
                  <a:hlinkClick r:id="" action="ppaction://hlinkshowjump?jump=nextslide"/>
                </p:cNvPr>
                <p:cNvSpPr>
                  <a:spLocks noChangeArrowheads="1"/>
                </p:cNvSpPr>
                <p:nvPr/>
              </p:nvSpPr>
              <p:spPr bwMode="auto">
                <a:xfrm>
                  <a:off x="2718" y="283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78" name="Oval 94">
                  <a:hlinkClick r:id="" action="ppaction://hlinkshowjump?jump=nextslide"/>
                </p:cNvPr>
                <p:cNvSpPr>
                  <a:spLocks noChangeArrowheads="1"/>
                </p:cNvSpPr>
                <p:nvPr/>
              </p:nvSpPr>
              <p:spPr bwMode="auto">
                <a:xfrm>
                  <a:off x="2286"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79" name="Oval 95">
                  <a:hlinkClick r:id="" action="ppaction://hlinkshowjump?jump=nextslide"/>
                </p:cNvPr>
                <p:cNvSpPr>
                  <a:spLocks noChangeArrowheads="1"/>
                </p:cNvSpPr>
                <p:nvPr/>
              </p:nvSpPr>
              <p:spPr bwMode="auto">
                <a:xfrm>
                  <a:off x="2574"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80" name="Oval 96">
                  <a:hlinkClick r:id="" action="ppaction://hlinkshowjump?jump=nextslide"/>
                </p:cNvPr>
                <p:cNvSpPr>
                  <a:spLocks noChangeArrowheads="1"/>
                </p:cNvSpPr>
                <p:nvPr/>
              </p:nvSpPr>
              <p:spPr bwMode="auto">
                <a:xfrm>
                  <a:off x="1710" y="283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81" name="Oval 97">
                  <a:hlinkClick r:id="" action="ppaction://hlinkshowjump?jump=nextslide"/>
                </p:cNvPr>
                <p:cNvSpPr>
                  <a:spLocks noChangeArrowheads="1"/>
                </p:cNvSpPr>
                <p:nvPr/>
              </p:nvSpPr>
              <p:spPr bwMode="auto">
                <a:xfrm>
                  <a:off x="2286" y="288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82" name="Oval 98">
                  <a:hlinkClick r:id="" action="ppaction://hlinkshowjump?jump=nextslide"/>
                </p:cNvPr>
                <p:cNvSpPr>
                  <a:spLocks noChangeArrowheads="1"/>
                </p:cNvSpPr>
                <p:nvPr/>
              </p:nvSpPr>
              <p:spPr bwMode="auto">
                <a:xfrm>
                  <a:off x="1902" y="268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83" name="Oval 99">
                  <a:hlinkClick r:id="" action="ppaction://hlinkshowjump?jump=nextslide"/>
                </p:cNvPr>
                <p:cNvSpPr>
                  <a:spLocks noChangeArrowheads="1"/>
                </p:cNvSpPr>
                <p:nvPr/>
              </p:nvSpPr>
              <p:spPr bwMode="auto">
                <a:xfrm>
                  <a:off x="1998"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84" name="Oval 100">
                  <a:hlinkClick r:id="" action="ppaction://hlinkshowjump?jump=nextslide"/>
                </p:cNvPr>
                <p:cNvSpPr>
                  <a:spLocks noChangeArrowheads="1"/>
                </p:cNvSpPr>
                <p:nvPr/>
              </p:nvSpPr>
              <p:spPr bwMode="auto">
                <a:xfrm>
                  <a:off x="1374" y="3024"/>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85" name="Oval 101">
                  <a:hlinkClick r:id="" action="ppaction://hlinkshowjump?jump=nextslide"/>
                </p:cNvPr>
                <p:cNvSpPr>
                  <a:spLocks noChangeArrowheads="1"/>
                </p:cNvSpPr>
                <p:nvPr/>
              </p:nvSpPr>
              <p:spPr bwMode="auto">
                <a:xfrm>
                  <a:off x="1326" y="2736"/>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sp>
            <p:nvSpPr>
              <p:cNvPr id="16487" name="Oval 103">
                <a:hlinkClick r:id="" action="ppaction://hlinkshowjump?jump=nextslide"/>
              </p:cNvPr>
              <p:cNvSpPr>
                <a:spLocks noChangeArrowheads="1"/>
              </p:cNvSpPr>
              <p:nvPr/>
            </p:nvSpPr>
            <p:spPr bwMode="auto">
              <a:xfrm>
                <a:off x="1064" y="292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88" name="Oval 104">
                <a:hlinkClick r:id="" action="ppaction://hlinkshowjump?jump=nextslide"/>
              </p:cNvPr>
              <p:cNvSpPr>
                <a:spLocks noChangeArrowheads="1"/>
              </p:cNvSpPr>
              <p:nvPr/>
            </p:nvSpPr>
            <p:spPr bwMode="auto">
              <a:xfrm>
                <a:off x="1064" y="3168"/>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6489" name="Oval 105">
                <a:hlinkClick r:id="" action="ppaction://hlinkshowjump?jump=nextslide"/>
              </p:cNvPr>
              <p:cNvSpPr>
                <a:spLocks noChangeArrowheads="1"/>
              </p:cNvSpPr>
              <p:nvPr/>
            </p:nvSpPr>
            <p:spPr bwMode="auto">
              <a:xfrm>
                <a:off x="1688" y="312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sp>
          <p:nvSpPr>
            <p:cNvPr id="16491" name="Oval 107"/>
            <p:cNvSpPr>
              <a:spLocks noChangeArrowheads="1"/>
            </p:cNvSpPr>
            <p:nvPr/>
          </p:nvSpPr>
          <p:spPr bwMode="auto">
            <a:xfrm>
              <a:off x="1800" y="2330"/>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grpSp>
      <p:grpSp>
        <p:nvGrpSpPr>
          <p:cNvPr id="19" name="Group 112"/>
          <p:cNvGrpSpPr>
            <a:grpSpLocks/>
          </p:cNvGrpSpPr>
          <p:nvPr/>
        </p:nvGrpSpPr>
        <p:grpSpPr bwMode="auto">
          <a:xfrm>
            <a:off x="2373314" y="3622676"/>
            <a:ext cx="549275" cy="206375"/>
            <a:chOff x="535" y="2282"/>
            <a:chExt cx="346" cy="130"/>
          </a:xfrm>
        </p:grpSpPr>
        <p:sp>
          <p:nvSpPr>
            <p:cNvPr id="16493" name="Oval 109"/>
            <p:cNvSpPr>
              <a:spLocks noChangeArrowheads="1"/>
            </p:cNvSpPr>
            <p:nvPr/>
          </p:nvSpPr>
          <p:spPr bwMode="auto">
            <a:xfrm>
              <a:off x="744" y="2282"/>
              <a:ext cx="137" cy="130"/>
            </a:xfrm>
            <a:prstGeom prst="ellipse">
              <a:avLst/>
            </a:prstGeom>
            <a:gradFill rotWithShape="0">
              <a:gsLst>
                <a:gs pos="0">
                  <a:schemeClr val="accent1"/>
                </a:gs>
                <a:gs pos="100000">
                  <a:schemeClr val="accent1">
                    <a:gamma/>
                    <a:shade val="69804"/>
                    <a:invGamma/>
                  </a:schemeClr>
                </a:gs>
              </a:gsLst>
              <a:path path="shape">
                <a:fillToRect l="50000" t="50000" r="50000" b="50000"/>
              </a:path>
            </a:gradFill>
            <a:ln w="25400">
              <a:solidFill>
                <a:srgbClr val="000000"/>
              </a:solidFill>
              <a:round/>
              <a:headEnd/>
              <a:tailEnd/>
            </a:ln>
            <a:effectLst/>
          </p:spPr>
          <p:txBody>
            <a:bodyPr wrap="none" anchor="ctr"/>
            <a:lstStyle/>
            <a:p>
              <a:pPr>
                <a:defRPr/>
              </a:pPr>
              <a:endParaRPr lang="en-US">
                <a:solidFill>
                  <a:prstClr val="black"/>
                </a:solidFill>
                <a:latin typeface="Calibri"/>
              </a:endParaRPr>
            </a:p>
          </p:txBody>
        </p:sp>
        <p:sp>
          <p:nvSpPr>
            <p:cNvPr id="12318" name="Line 110"/>
            <p:cNvSpPr>
              <a:spLocks noChangeShapeType="1"/>
            </p:cNvSpPr>
            <p:nvPr/>
          </p:nvSpPr>
          <p:spPr bwMode="auto">
            <a:xfrm flipH="1">
              <a:off x="566" y="2344"/>
              <a:ext cx="158" cy="0"/>
            </a:xfrm>
            <a:prstGeom prst="line">
              <a:avLst/>
            </a:prstGeom>
            <a:noFill/>
            <a:ln w="25400">
              <a:solidFill>
                <a:srgbClr val="000000"/>
              </a:solidFill>
              <a:round/>
              <a:headEnd type="none" w="sm" len="sm"/>
              <a:tailEnd type="none" w="sm" len="sm"/>
            </a:ln>
          </p:spPr>
          <p:txBody>
            <a:bodyPr wrap="none" anchor="ctr"/>
            <a:lstStyle/>
            <a:p>
              <a:endParaRPr lang="en-IN">
                <a:solidFill>
                  <a:prstClr val="black"/>
                </a:solidFill>
                <a:latin typeface="Calibri"/>
              </a:endParaRPr>
            </a:p>
          </p:txBody>
        </p:sp>
        <p:sp>
          <p:nvSpPr>
            <p:cNvPr id="12319" name="Freeform 111"/>
            <p:cNvSpPr>
              <a:spLocks/>
            </p:cNvSpPr>
            <p:nvPr/>
          </p:nvSpPr>
          <p:spPr bwMode="auto">
            <a:xfrm>
              <a:off x="535" y="2310"/>
              <a:ext cx="102" cy="75"/>
            </a:xfrm>
            <a:custGeom>
              <a:avLst/>
              <a:gdLst>
                <a:gd name="T0" fmla="*/ 0 w 102"/>
                <a:gd name="T1" fmla="*/ 34 h 75"/>
                <a:gd name="T2" fmla="*/ 101 w 102"/>
                <a:gd name="T3" fmla="*/ 0 h 75"/>
                <a:gd name="T4" fmla="*/ 101 w 102"/>
                <a:gd name="T5" fmla="*/ 74 h 75"/>
                <a:gd name="T6" fmla="*/ 0 w 102"/>
                <a:gd name="T7" fmla="*/ 34 h 75"/>
                <a:gd name="T8" fmla="*/ 0 60000 65536"/>
                <a:gd name="T9" fmla="*/ 0 60000 65536"/>
                <a:gd name="T10" fmla="*/ 0 60000 65536"/>
                <a:gd name="T11" fmla="*/ 0 60000 65536"/>
                <a:gd name="T12" fmla="*/ 0 w 102"/>
                <a:gd name="T13" fmla="*/ 0 h 75"/>
                <a:gd name="T14" fmla="*/ 102 w 102"/>
                <a:gd name="T15" fmla="*/ 75 h 75"/>
              </a:gdLst>
              <a:ahLst/>
              <a:cxnLst>
                <a:cxn ang="T8">
                  <a:pos x="T0" y="T1"/>
                </a:cxn>
                <a:cxn ang="T9">
                  <a:pos x="T2" y="T3"/>
                </a:cxn>
                <a:cxn ang="T10">
                  <a:pos x="T4" y="T5"/>
                </a:cxn>
                <a:cxn ang="T11">
                  <a:pos x="T6" y="T7"/>
                </a:cxn>
              </a:cxnLst>
              <a:rect l="T12" t="T13" r="T14" b="T15"/>
              <a:pathLst>
                <a:path w="102" h="75">
                  <a:moveTo>
                    <a:pt x="0" y="34"/>
                  </a:moveTo>
                  <a:lnTo>
                    <a:pt x="101" y="0"/>
                  </a:lnTo>
                  <a:lnTo>
                    <a:pt x="101" y="74"/>
                  </a:lnTo>
                  <a:lnTo>
                    <a:pt x="0" y="34"/>
                  </a:lnTo>
                </a:path>
              </a:pathLst>
            </a:custGeom>
            <a:solidFill>
              <a:srgbClr val="000000"/>
            </a:solidFill>
            <a:ln w="12700" cap="rnd">
              <a:solidFill>
                <a:srgbClr val="000000"/>
              </a:solidFill>
              <a:round/>
              <a:headEnd type="none" w="sm" len="sm"/>
              <a:tailEnd type="none" w="sm" len="sm"/>
            </a:ln>
          </p:spPr>
          <p:txBody>
            <a:bodyPr/>
            <a:lstStyle/>
            <a:p>
              <a:endParaRPr lang="en-US">
                <a:solidFill>
                  <a:prstClr val="black"/>
                </a:solidFill>
                <a:latin typeface="Calibri"/>
              </a:endParaRPr>
            </a:p>
          </p:txBody>
        </p:sp>
      </p:grpSp>
      <p:sp>
        <p:nvSpPr>
          <p:cNvPr id="16497" name="Rectangle 113"/>
          <p:cNvSpPr>
            <a:spLocks noChangeArrowheads="1"/>
          </p:cNvSpPr>
          <p:nvPr/>
        </p:nvSpPr>
        <p:spPr bwMode="auto">
          <a:xfrm>
            <a:off x="2133600" y="1600200"/>
            <a:ext cx="533400" cy="457200"/>
          </a:xfrm>
          <a:prstGeom prst="rect">
            <a:avLst/>
          </a:prstGeom>
          <a:noFill/>
          <a:ln w="9525">
            <a:noFill/>
            <a:miter lim="800000"/>
            <a:headEnd/>
            <a:tailEnd/>
          </a:ln>
        </p:spPr>
        <p:txBody>
          <a:bodyPr wrap="none" anchor="ctr"/>
          <a:lstStyle/>
          <a:p>
            <a:endParaRPr lang="en-US">
              <a:solidFill>
                <a:prstClr val="black"/>
              </a:solidFill>
              <a:latin typeface="Calibri"/>
            </a:endParaRPr>
          </a:p>
        </p:txBody>
      </p:sp>
      <p:grpSp>
        <p:nvGrpSpPr>
          <p:cNvPr id="20" name="Group 122"/>
          <p:cNvGrpSpPr>
            <a:grpSpLocks/>
          </p:cNvGrpSpPr>
          <p:nvPr/>
        </p:nvGrpSpPr>
        <p:grpSpPr bwMode="auto">
          <a:xfrm>
            <a:off x="5257800" y="1371600"/>
            <a:ext cx="5175250" cy="4648200"/>
            <a:chOff x="2352" y="864"/>
            <a:chExt cx="3260" cy="2928"/>
          </a:xfrm>
        </p:grpSpPr>
        <p:sp>
          <p:nvSpPr>
            <p:cNvPr id="12309" name="Line 114"/>
            <p:cNvSpPr>
              <a:spLocks noChangeShapeType="1"/>
            </p:cNvSpPr>
            <p:nvPr/>
          </p:nvSpPr>
          <p:spPr bwMode="auto">
            <a:xfrm>
              <a:off x="2352" y="2932"/>
              <a:ext cx="0" cy="380"/>
            </a:xfrm>
            <a:prstGeom prst="line">
              <a:avLst/>
            </a:prstGeom>
            <a:noFill/>
            <a:ln w="25400">
              <a:solidFill>
                <a:schemeClr val="tx1"/>
              </a:solidFill>
              <a:prstDash val="dash"/>
              <a:round/>
              <a:headEnd type="none" w="sm" len="sm"/>
              <a:tailEnd type="none" w="sm" len="sm"/>
            </a:ln>
          </p:spPr>
          <p:txBody>
            <a:bodyPr wrap="none" anchor="ctr"/>
            <a:lstStyle/>
            <a:p>
              <a:endParaRPr lang="en-IN">
                <a:solidFill>
                  <a:prstClr val="black"/>
                </a:solidFill>
                <a:latin typeface="Calibri"/>
              </a:endParaRPr>
            </a:p>
          </p:txBody>
        </p:sp>
        <p:sp>
          <p:nvSpPr>
            <p:cNvPr id="12310" name="Line 115"/>
            <p:cNvSpPr>
              <a:spLocks noChangeShapeType="1"/>
            </p:cNvSpPr>
            <p:nvPr/>
          </p:nvSpPr>
          <p:spPr bwMode="auto">
            <a:xfrm>
              <a:off x="2352" y="3316"/>
              <a:ext cx="0" cy="476"/>
            </a:xfrm>
            <a:prstGeom prst="line">
              <a:avLst/>
            </a:prstGeom>
            <a:noFill/>
            <a:ln w="25400">
              <a:solidFill>
                <a:schemeClr val="tx1"/>
              </a:solidFill>
              <a:round/>
              <a:headEnd type="none" w="sm" len="sm"/>
              <a:tailEnd type="none" w="sm" len="sm"/>
            </a:ln>
          </p:spPr>
          <p:txBody>
            <a:bodyPr wrap="none" anchor="ctr"/>
            <a:lstStyle/>
            <a:p>
              <a:endParaRPr lang="en-IN">
                <a:solidFill>
                  <a:prstClr val="black"/>
                </a:solidFill>
                <a:latin typeface="Calibri"/>
              </a:endParaRPr>
            </a:p>
          </p:txBody>
        </p:sp>
        <p:sp>
          <p:nvSpPr>
            <p:cNvPr id="12311" name="Line 116"/>
            <p:cNvSpPr>
              <a:spLocks noChangeShapeType="1"/>
            </p:cNvSpPr>
            <p:nvPr/>
          </p:nvSpPr>
          <p:spPr bwMode="auto">
            <a:xfrm>
              <a:off x="2356" y="3792"/>
              <a:ext cx="3020" cy="0"/>
            </a:xfrm>
            <a:prstGeom prst="line">
              <a:avLst/>
            </a:prstGeom>
            <a:noFill/>
            <a:ln w="25400">
              <a:solidFill>
                <a:schemeClr val="tx1"/>
              </a:solidFill>
              <a:round/>
              <a:headEnd type="none" w="sm" len="sm"/>
              <a:tailEnd type="none" w="sm" len="sm"/>
            </a:ln>
          </p:spPr>
          <p:txBody>
            <a:bodyPr wrap="none" anchor="ctr"/>
            <a:lstStyle/>
            <a:p>
              <a:endParaRPr lang="en-IN">
                <a:solidFill>
                  <a:prstClr val="black"/>
                </a:solidFill>
                <a:latin typeface="Calibri"/>
              </a:endParaRPr>
            </a:p>
          </p:txBody>
        </p:sp>
        <p:sp>
          <p:nvSpPr>
            <p:cNvPr id="12312" name="Line 117"/>
            <p:cNvSpPr>
              <a:spLocks noChangeShapeType="1"/>
            </p:cNvSpPr>
            <p:nvPr/>
          </p:nvSpPr>
          <p:spPr bwMode="auto">
            <a:xfrm>
              <a:off x="5376" y="2548"/>
              <a:ext cx="0" cy="1244"/>
            </a:xfrm>
            <a:prstGeom prst="line">
              <a:avLst/>
            </a:prstGeom>
            <a:noFill/>
            <a:ln w="25400">
              <a:solidFill>
                <a:schemeClr val="tx1"/>
              </a:solidFill>
              <a:round/>
              <a:headEnd type="none" w="sm" len="sm"/>
              <a:tailEnd type="none" w="sm" len="sm"/>
            </a:ln>
          </p:spPr>
          <p:txBody>
            <a:bodyPr wrap="none" anchor="ctr"/>
            <a:lstStyle/>
            <a:p>
              <a:endParaRPr lang="en-IN">
                <a:solidFill>
                  <a:prstClr val="black"/>
                </a:solidFill>
                <a:latin typeface="Calibri"/>
              </a:endParaRPr>
            </a:p>
          </p:txBody>
        </p:sp>
        <p:sp>
          <p:nvSpPr>
            <p:cNvPr id="12313" name="Line 118"/>
            <p:cNvSpPr>
              <a:spLocks noChangeShapeType="1"/>
            </p:cNvSpPr>
            <p:nvPr/>
          </p:nvSpPr>
          <p:spPr bwMode="auto">
            <a:xfrm flipV="1">
              <a:off x="2352" y="866"/>
              <a:ext cx="0" cy="716"/>
            </a:xfrm>
            <a:prstGeom prst="line">
              <a:avLst/>
            </a:prstGeom>
            <a:noFill/>
            <a:ln w="25400">
              <a:solidFill>
                <a:schemeClr val="tx1"/>
              </a:solidFill>
              <a:round/>
              <a:headEnd type="none" w="sm" len="sm"/>
              <a:tailEnd type="none" w="sm" len="sm"/>
            </a:ln>
          </p:spPr>
          <p:txBody>
            <a:bodyPr wrap="none" anchor="ctr"/>
            <a:lstStyle/>
            <a:p>
              <a:endParaRPr lang="en-IN">
                <a:solidFill>
                  <a:prstClr val="black"/>
                </a:solidFill>
                <a:latin typeface="Calibri"/>
              </a:endParaRPr>
            </a:p>
          </p:txBody>
        </p:sp>
        <p:sp>
          <p:nvSpPr>
            <p:cNvPr id="12314" name="Line 119"/>
            <p:cNvSpPr>
              <a:spLocks noChangeShapeType="1"/>
            </p:cNvSpPr>
            <p:nvPr/>
          </p:nvSpPr>
          <p:spPr bwMode="auto">
            <a:xfrm>
              <a:off x="2356" y="864"/>
              <a:ext cx="3020" cy="0"/>
            </a:xfrm>
            <a:prstGeom prst="line">
              <a:avLst/>
            </a:prstGeom>
            <a:noFill/>
            <a:ln w="25400">
              <a:solidFill>
                <a:schemeClr val="tx1"/>
              </a:solidFill>
              <a:round/>
              <a:headEnd type="none" w="sm" len="sm"/>
              <a:tailEnd type="none" w="sm" len="sm"/>
            </a:ln>
          </p:spPr>
          <p:txBody>
            <a:bodyPr wrap="none" anchor="ctr"/>
            <a:lstStyle/>
            <a:p>
              <a:endParaRPr lang="en-IN">
                <a:solidFill>
                  <a:prstClr val="black"/>
                </a:solidFill>
                <a:latin typeface="Calibri"/>
              </a:endParaRPr>
            </a:p>
          </p:txBody>
        </p:sp>
        <p:sp>
          <p:nvSpPr>
            <p:cNvPr id="12315" name="Line 120"/>
            <p:cNvSpPr>
              <a:spLocks noChangeShapeType="1"/>
            </p:cNvSpPr>
            <p:nvPr/>
          </p:nvSpPr>
          <p:spPr bwMode="auto">
            <a:xfrm>
              <a:off x="5376" y="868"/>
              <a:ext cx="0" cy="1148"/>
            </a:xfrm>
            <a:prstGeom prst="line">
              <a:avLst/>
            </a:prstGeom>
            <a:noFill/>
            <a:ln w="25400">
              <a:solidFill>
                <a:schemeClr val="tx1"/>
              </a:solidFill>
              <a:round/>
              <a:headEnd type="none" w="sm" len="sm"/>
              <a:tailEnd type="none" w="sm" len="sm"/>
            </a:ln>
          </p:spPr>
          <p:txBody>
            <a:bodyPr wrap="none" anchor="ctr"/>
            <a:lstStyle/>
            <a:p>
              <a:endParaRPr lang="en-IN">
                <a:solidFill>
                  <a:prstClr val="black"/>
                </a:solidFill>
                <a:latin typeface="Calibri"/>
              </a:endParaRPr>
            </a:p>
          </p:txBody>
        </p:sp>
        <p:sp>
          <p:nvSpPr>
            <p:cNvPr id="12316" name="Oval 121"/>
            <p:cNvSpPr>
              <a:spLocks noChangeArrowheads="1"/>
            </p:cNvSpPr>
            <p:nvPr/>
          </p:nvSpPr>
          <p:spPr bwMode="auto">
            <a:xfrm>
              <a:off x="5092" y="2020"/>
              <a:ext cx="520" cy="520"/>
            </a:xfrm>
            <a:prstGeom prst="ellipse">
              <a:avLst/>
            </a:prstGeom>
            <a:solidFill>
              <a:srgbClr val="FFFFFF"/>
            </a:solidFill>
            <a:ln w="12700">
              <a:solidFill>
                <a:schemeClr val="tx1"/>
              </a:solidFill>
              <a:round/>
              <a:headEnd/>
              <a:tailEnd/>
            </a:ln>
          </p:spPr>
          <p:txBody>
            <a:bodyPr wrap="none" anchor="ctr"/>
            <a:lstStyle/>
            <a:p>
              <a:endParaRPr lang="en-US">
                <a:solidFill>
                  <a:prstClr val="black"/>
                </a:solidFill>
                <a:latin typeface="Calibri"/>
              </a:endParaRPr>
            </a:p>
          </p:txBody>
        </p:sp>
      </p:grpSp>
      <p:sp>
        <p:nvSpPr>
          <p:cNvPr id="16507" name="Line 123"/>
          <p:cNvSpPr>
            <a:spLocks noChangeShapeType="1"/>
          </p:cNvSpPr>
          <p:nvPr/>
        </p:nvSpPr>
        <p:spPr bwMode="auto">
          <a:xfrm flipV="1">
            <a:off x="10061575" y="3432175"/>
            <a:ext cx="298450" cy="222250"/>
          </a:xfrm>
          <a:prstGeom prst="line">
            <a:avLst/>
          </a:prstGeom>
          <a:noFill/>
          <a:ln w="254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grpSp>
        <p:nvGrpSpPr>
          <p:cNvPr id="21" name="Group 129"/>
          <p:cNvGrpSpPr>
            <a:grpSpLocks/>
          </p:cNvGrpSpPr>
          <p:nvPr/>
        </p:nvGrpSpPr>
        <p:grpSpPr bwMode="auto">
          <a:xfrm>
            <a:off x="8975725" y="1374776"/>
            <a:ext cx="558800" cy="4645025"/>
            <a:chOff x="4694" y="866"/>
            <a:chExt cx="352" cy="2926"/>
          </a:xfrm>
        </p:grpSpPr>
        <p:sp>
          <p:nvSpPr>
            <p:cNvPr id="12304" name="Rectangle 124"/>
            <p:cNvSpPr>
              <a:spLocks noChangeArrowheads="1"/>
            </p:cNvSpPr>
            <p:nvPr/>
          </p:nvSpPr>
          <p:spPr bwMode="auto">
            <a:xfrm>
              <a:off x="4694" y="2162"/>
              <a:ext cx="298" cy="404"/>
            </a:xfrm>
            <a:prstGeom prst="rect">
              <a:avLst/>
            </a:prstGeom>
            <a:noFill/>
            <a:ln w="9525">
              <a:noFill/>
              <a:miter lim="800000"/>
              <a:headEnd/>
              <a:tailEnd/>
            </a:ln>
          </p:spPr>
          <p:txBody>
            <a:bodyPr lIns="92075" tIns="46038" rIns="92075" bIns="46038">
              <a:spAutoFit/>
            </a:bodyPr>
            <a:lstStyle/>
            <a:p>
              <a:pPr defTabSz="762000"/>
              <a:r>
                <a:rPr lang="en-US" altLang="zh-TW" sz="3600" i="1">
                  <a:solidFill>
                    <a:prstClr val="black"/>
                  </a:solidFill>
                  <a:latin typeface="Calibri"/>
                  <a:ea typeface="新細明體" panose="02020500000000000000" pitchFamily="18" charset="-120"/>
                </a:rPr>
                <a:t>V</a:t>
              </a:r>
            </a:p>
          </p:txBody>
        </p:sp>
        <p:grpSp>
          <p:nvGrpSpPr>
            <p:cNvPr id="24" name="Group 128"/>
            <p:cNvGrpSpPr>
              <a:grpSpLocks/>
            </p:cNvGrpSpPr>
            <p:nvPr/>
          </p:nvGrpSpPr>
          <p:grpSpPr bwMode="auto">
            <a:xfrm>
              <a:off x="4838" y="866"/>
              <a:ext cx="208" cy="2926"/>
              <a:chOff x="4838" y="866"/>
              <a:chExt cx="208" cy="2926"/>
            </a:xfrm>
          </p:grpSpPr>
          <p:sp>
            <p:nvSpPr>
              <p:cNvPr id="12306" name="Line 125"/>
              <p:cNvSpPr>
                <a:spLocks noChangeShapeType="1"/>
              </p:cNvSpPr>
              <p:nvPr/>
            </p:nvSpPr>
            <p:spPr bwMode="auto">
              <a:xfrm>
                <a:off x="4896" y="866"/>
                <a:ext cx="0" cy="1246"/>
              </a:xfrm>
              <a:prstGeom prst="line">
                <a:avLst/>
              </a:prstGeom>
              <a:noFill/>
              <a:ln w="25400">
                <a:solidFill>
                  <a:schemeClr val="tx1"/>
                </a:solidFill>
                <a:round/>
                <a:headEnd type="stealth" w="med" len="med"/>
                <a:tailEnd type="none" w="sm" len="sm"/>
              </a:ln>
            </p:spPr>
            <p:txBody>
              <a:bodyPr wrap="none" anchor="ctr"/>
              <a:lstStyle/>
              <a:p>
                <a:endParaRPr lang="en-IN">
                  <a:solidFill>
                    <a:prstClr val="black"/>
                  </a:solidFill>
                  <a:latin typeface="Calibri"/>
                </a:endParaRPr>
              </a:p>
            </p:txBody>
          </p:sp>
          <p:sp>
            <p:nvSpPr>
              <p:cNvPr id="12307" name="Line 126"/>
              <p:cNvSpPr>
                <a:spLocks noChangeShapeType="1"/>
              </p:cNvSpPr>
              <p:nvPr/>
            </p:nvSpPr>
            <p:spPr bwMode="auto">
              <a:xfrm>
                <a:off x="4896" y="2498"/>
                <a:ext cx="0" cy="1294"/>
              </a:xfrm>
              <a:prstGeom prst="line">
                <a:avLst/>
              </a:prstGeom>
              <a:noFill/>
              <a:ln w="25400">
                <a:solidFill>
                  <a:schemeClr val="tx1"/>
                </a:solidFill>
                <a:round/>
                <a:headEnd type="none" w="sm" len="sm"/>
                <a:tailEnd type="stealth" w="med" len="med"/>
              </a:ln>
            </p:spPr>
            <p:txBody>
              <a:bodyPr wrap="none" anchor="ctr"/>
              <a:lstStyle/>
              <a:p>
                <a:endParaRPr lang="en-IN">
                  <a:solidFill>
                    <a:prstClr val="black"/>
                  </a:solidFill>
                  <a:latin typeface="Calibri"/>
                </a:endParaRPr>
              </a:p>
            </p:txBody>
          </p:sp>
          <p:sp>
            <p:nvSpPr>
              <p:cNvPr id="12308" name="Rectangle 127"/>
              <p:cNvSpPr>
                <a:spLocks noChangeArrowheads="1"/>
              </p:cNvSpPr>
              <p:nvPr/>
            </p:nvSpPr>
            <p:spPr bwMode="auto">
              <a:xfrm>
                <a:off x="4838" y="2298"/>
                <a:ext cx="208" cy="233"/>
              </a:xfrm>
              <a:prstGeom prst="rect">
                <a:avLst/>
              </a:prstGeom>
              <a:noFill/>
              <a:ln w="9525">
                <a:noFill/>
                <a:miter lim="800000"/>
                <a:headEnd/>
                <a:tailEnd/>
              </a:ln>
            </p:spPr>
            <p:txBody>
              <a:bodyPr wrap="none" lIns="92075" tIns="46038" rIns="92075" bIns="46038">
                <a:spAutoFit/>
              </a:bodyPr>
              <a:lstStyle/>
              <a:p>
                <a:pPr defTabSz="762000"/>
                <a:r>
                  <a:rPr lang="en-US" altLang="zh-TW">
                    <a:solidFill>
                      <a:prstClr val="black"/>
                    </a:solidFill>
                    <a:latin typeface="Calibri"/>
                    <a:ea typeface="新細明體" panose="02020500000000000000" pitchFamily="18" charset="-120"/>
                  </a:rPr>
                  <a:t>H</a:t>
                </a:r>
              </a:p>
            </p:txBody>
          </p:sp>
        </p:grpSp>
      </p:grpSp>
      <p:sp>
        <p:nvSpPr>
          <p:cNvPr id="25" name="TextBox 24">
            <a:extLst>
              <a:ext uri="{FF2B5EF4-FFF2-40B4-BE49-F238E27FC236}">
                <a16:creationId xmlns:a16="http://schemas.microsoft.com/office/drawing/2014/main" id="{5A2598DD-E7EB-4125-96DD-3E16099A811A}"/>
              </a:ext>
            </a:extLst>
          </p:cNvPr>
          <p:cNvSpPr txBox="1"/>
          <p:nvPr/>
        </p:nvSpPr>
        <p:spPr>
          <a:xfrm>
            <a:off x="10433050" y="3200400"/>
            <a:ext cx="1301959" cy="369332"/>
          </a:xfrm>
          <a:prstGeom prst="rect">
            <a:avLst/>
          </a:prstGeom>
          <a:noFill/>
        </p:spPr>
        <p:txBody>
          <a:bodyPr wrap="none" rtlCol="0">
            <a:spAutoFit/>
          </a:bodyPr>
          <a:lstStyle/>
          <a:p>
            <a:r>
              <a:rPr lang="en-US" dirty="0"/>
              <a:t>Hall Voltage</a:t>
            </a:r>
            <a:endParaRPr lang="en-IN" dirty="0"/>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B5AB8-F3A0-4A25-8238-173CBDE2F98A}"/>
              </a:ext>
            </a:extLst>
          </p:cNvPr>
          <p:cNvSpPr>
            <a:spLocks noGrp="1"/>
          </p:cNvSpPr>
          <p:nvPr>
            <p:ph type="title"/>
          </p:nvPr>
        </p:nvSpPr>
        <p:spPr/>
        <p:txBody>
          <a:bodyPr/>
          <a:lstStyle/>
          <a:p>
            <a:r>
              <a:rPr lang="en-US" dirty="0"/>
              <a:t>Hall Effect</a:t>
            </a:r>
            <a:endParaRPr lang="en-IN" dirty="0"/>
          </a:p>
        </p:txBody>
      </p:sp>
      <p:sp>
        <p:nvSpPr>
          <p:cNvPr id="3" name="Content Placeholder 2">
            <a:extLst>
              <a:ext uri="{FF2B5EF4-FFF2-40B4-BE49-F238E27FC236}">
                <a16:creationId xmlns:a16="http://schemas.microsoft.com/office/drawing/2014/main" id="{4B307DC2-732D-446D-A529-7BC9B0EA3816}"/>
              </a:ext>
            </a:extLst>
          </p:cNvPr>
          <p:cNvSpPr>
            <a:spLocks noGrp="1"/>
          </p:cNvSpPr>
          <p:nvPr>
            <p:ph idx="1"/>
          </p:nvPr>
        </p:nvSpPr>
        <p:spPr>
          <a:xfrm>
            <a:off x="2223082" y="1600201"/>
            <a:ext cx="9359317" cy="4525963"/>
          </a:xfrm>
        </p:spPr>
        <p:txBody>
          <a:bodyPr/>
          <a:lstStyle/>
          <a:p>
            <a:pPr marL="0" indent="0">
              <a:buNone/>
            </a:pPr>
            <a:r>
              <a:rPr lang="en-US" dirty="0"/>
              <a:t>Let’s find out:</a:t>
            </a:r>
          </a:p>
          <a:p>
            <a:pPr marL="0" indent="0">
              <a:buNone/>
            </a:pPr>
            <a:r>
              <a:rPr lang="en-US" dirty="0"/>
              <a:t>1. Hall field</a:t>
            </a:r>
          </a:p>
          <a:p>
            <a:pPr marL="0" indent="0">
              <a:buNone/>
            </a:pPr>
            <a:r>
              <a:rPr lang="en-US" dirty="0"/>
              <a:t>2. Hall Coefficient</a:t>
            </a:r>
          </a:p>
          <a:p>
            <a:pPr marL="0" indent="0">
              <a:buNone/>
            </a:pPr>
            <a:r>
              <a:rPr lang="en-US" dirty="0"/>
              <a:t>3. Mobility</a:t>
            </a:r>
          </a:p>
          <a:p>
            <a:pPr marL="0" indent="0">
              <a:buNone/>
            </a:pPr>
            <a:r>
              <a:rPr lang="en-US" dirty="0"/>
              <a:t>4.  Hall angle</a:t>
            </a:r>
            <a:endParaRPr lang="en-IN" dirty="0"/>
          </a:p>
        </p:txBody>
      </p:sp>
    </p:spTree>
    <p:extLst>
      <p:ext uri="{BB962C8B-B14F-4D97-AF65-F5344CB8AC3E}">
        <p14:creationId xmlns:p14="http://schemas.microsoft.com/office/powerpoint/2010/main" val="34256255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0" y="0"/>
            <a:ext cx="9144000" cy="609600"/>
          </a:xfrm>
          <a:solidFill>
            <a:schemeClr val="bg2">
              <a:lumMod val="60000"/>
              <a:lumOff val="40000"/>
            </a:schemeClr>
          </a:solidFill>
        </p:spPr>
        <p:txBody>
          <a:bodyPr>
            <a:normAutofit/>
          </a:bodyPr>
          <a:lstStyle/>
          <a:p>
            <a:pPr eaLnBrk="1" hangingPunct="1">
              <a:defRPr/>
            </a:pPr>
            <a:r>
              <a:rPr lang="en-US" sz="3200" b="1" dirty="0">
                <a:solidFill>
                  <a:srgbClr val="FF0000"/>
                </a:solidFill>
              </a:rPr>
              <a:t>Hall field  </a:t>
            </a:r>
          </a:p>
        </p:txBody>
      </p:sp>
      <p:sp>
        <p:nvSpPr>
          <p:cNvPr id="5" name="Content Placeholder 4"/>
          <p:cNvSpPr>
            <a:spLocks noGrp="1"/>
          </p:cNvSpPr>
          <p:nvPr>
            <p:ph idx="1"/>
          </p:nvPr>
        </p:nvSpPr>
        <p:spPr>
          <a:xfrm>
            <a:off x="1524000" y="609600"/>
            <a:ext cx="8929718" cy="6248400"/>
          </a:xfrm>
          <a:noFill/>
        </p:spPr>
        <p:txBody>
          <a:bodyPr/>
          <a:lstStyle/>
          <a:p>
            <a:pPr algn="just" eaLnBrk="1" hangingPunct="1">
              <a:defRPr/>
            </a:pPr>
            <a:r>
              <a:rPr lang="en-US" sz="2400" dirty="0"/>
              <a:t>A potential difference is established from top to bottom of the specimen with bottom face negative. This p. d. causes </a:t>
            </a:r>
            <a:r>
              <a:rPr lang="en-US" sz="2400" dirty="0">
                <a:solidFill>
                  <a:srgbClr val="0000FF"/>
                </a:solidFill>
              </a:rPr>
              <a:t>a field E</a:t>
            </a:r>
            <a:r>
              <a:rPr lang="en-US" sz="2400" baseline="-25000" dirty="0">
                <a:solidFill>
                  <a:srgbClr val="0000FF"/>
                </a:solidFill>
              </a:rPr>
              <a:t>H</a:t>
            </a:r>
            <a:r>
              <a:rPr lang="en-US" sz="2400" dirty="0">
                <a:solidFill>
                  <a:srgbClr val="0000FF"/>
                </a:solidFill>
              </a:rPr>
              <a:t> in the  – </a:t>
            </a:r>
            <a:r>
              <a:rPr lang="en-US" sz="2400" dirty="0" err="1">
                <a:solidFill>
                  <a:srgbClr val="0000FF"/>
                </a:solidFill>
              </a:rPr>
              <a:t>ve</a:t>
            </a:r>
            <a:r>
              <a:rPr lang="en-US" sz="2400" dirty="0">
                <a:solidFill>
                  <a:srgbClr val="0000FF"/>
                </a:solidFill>
              </a:rPr>
              <a:t> y-direction,</a:t>
            </a:r>
            <a:r>
              <a:rPr lang="en-US" sz="2400" dirty="0"/>
              <a:t> and there is </a:t>
            </a:r>
            <a:r>
              <a:rPr lang="en-US" sz="2400" dirty="0">
                <a:solidFill>
                  <a:srgbClr val="FF0000"/>
                </a:solidFill>
              </a:rPr>
              <a:t>a force of </a:t>
            </a:r>
            <a:r>
              <a:rPr lang="en-US" sz="2400" dirty="0" err="1">
                <a:solidFill>
                  <a:srgbClr val="FF0000"/>
                </a:solidFill>
              </a:rPr>
              <a:t>eE</a:t>
            </a:r>
            <a:r>
              <a:rPr lang="en-US" sz="2400" baseline="-25000" dirty="0" err="1">
                <a:solidFill>
                  <a:srgbClr val="FF0000"/>
                </a:solidFill>
              </a:rPr>
              <a:t>H</a:t>
            </a:r>
            <a:r>
              <a:rPr lang="en-US" sz="2400" dirty="0">
                <a:solidFill>
                  <a:srgbClr val="FF0000"/>
                </a:solidFill>
              </a:rPr>
              <a:t> </a:t>
            </a:r>
            <a:r>
              <a:rPr lang="en-US" sz="2400" dirty="0"/>
              <a:t>acting in the upward direction on the electron . At equilibrium</a:t>
            </a:r>
          </a:p>
          <a:p>
            <a:pPr algn="just" eaLnBrk="1" hangingPunct="1">
              <a:buNone/>
              <a:defRPr/>
            </a:pPr>
            <a:r>
              <a:rPr lang="en-US" sz="2400" dirty="0"/>
              <a:t>                       </a:t>
            </a:r>
          </a:p>
          <a:p>
            <a:pPr marL="0" indent="0" algn="just" eaLnBrk="1" hangingPunct="1">
              <a:buNone/>
              <a:defRPr/>
            </a:pPr>
            <a:endParaRPr lang="en-US" sz="2400" dirty="0"/>
          </a:p>
          <a:p>
            <a:pPr algn="just" eaLnBrk="1" hangingPunct="1">
              <a:buNone/>
              <a:defRPr/>
            </a:pPr>
            <a:r>
              <a:rPr lang="en-US" sz="2400" dirty="0"/>
              <a:t>	and                                                         ………1</a:t>
            </a:r>
          </a:p>
          <a:p>
            <a:pPr marL="0" indent="0" algn="just" eaLnBrk="1" hangingPunct="1">
              <a:buNone/>
              <a:defRPr/>
            </a:pPr>
            <a:r>
              <a:rPr lang="en-US" sz="2400" dirty="0"/>
              <a:t>If </a:t>
            </a:r>
            <a:r>
              <a:rPr lang="en-US" sz="2400" dirty="0" err="1">
                <a:solidFill>
                  <a:srgbClr val="FF0000"/>
                </a:solidFill>
              </a:rPr>
              <a:t>J</a:t>
            </a:r>
            <a:r>
              <a:rPr lang="en-US" sz="2400" baseline="-25000" dirty="0" err="1">
                <a:solidFill>
                  <a:srgbClr val="FF0000"/>
                </a:solidFill>
              </a:rPr>
              <a:t>x</a:t>
            </a:r>
            <a:r>
              <a:rPr lang="en-US" sz="2400" dirty="0"/>
              <a:t> is the </a:t>
            </a:r>
            <a:r>
              <a:rPr lang="en-US" sz="2400" dirty="0">
                <a:solidFill>
                  <a:srgbClr val="0000FF"/>
                </a:solidFill>
              </a:rPr>
              <a:t>current density</a:t>
            </a:r>
            <a:r>
              <a:rPr lang="en-US" sz="2400" dirty="0"/>
              <a:t> in </a:t>
            </a:r>
            <a:r>
              <a:rPr lang="en-US" sz="2400" dirty="0">
                <a:solidFill>
                  <a:srgbClr val="FF0000"/>
                </a:solidFill>
              </a:rPr>
              <a:t>x-direction,</a:t>
            </a:r>
            <a:r>
              <a:rPr lang="en-US" sz="2400" dirty="0"/>
              <a:t> then </a:t>
            </a:r>
          </a:p>
          <a:p>
            <a:pPr algn="just" eaLnBrk="1" hangingPunct="1">
              <a:defRPr/>
            </a:pPr>
            <a:endParaRPr lang="en-US" sz="2400" dirty="0"/>
          </a:p>
          <a:p>
            <a:pPr marL="0" indent="0" algn="just" eaLnBrk="1" hangingPunct="1">
              <a:buNone/>
              <a:defRPr/>
            </a:pPr>
            <a:r>
              <a:rPr lang="en-US" sz="2400" dirty="0"/>
              <a:t>                                                                            ………… 2</a:t>
            </a:r>
          </a:p>
          <a:p>
            <a:pPr marL="0" indent="0" algn="just" eaLnBrk="1" hangingPunct="1">
              <a:buNone/>
              <a:defRPr/>
            </a:pPr>
            <a:r>
              <a:rPr lang="en-US" sz="2400" dirty="0"/>
              <a:t>Where </a:t>
            </a:r>
            <a:r>
              <a:rPr lang="en-US" sz="2400" dirty="0">
                <a:solidFill>
                  <a:srgbClr val="0000FF"/>
                </a:solidFill>
              </a:rPr>
              <a:t>n</a:t>
            </a:r>
            <a:r>
              <a:rPr lang="en-US" sz="2400" dirty="0"/>
              <a:t> is the concentration of current carriers, combining 2 and 3</a:t>
            </a:r>
          </a:p>
          <a:p>
            <a:pPr eaLnBrk="1" hangingPunct="1">
              <a:defRPr/>
            </a:pPr>
            <a:endParaRPr lang="en-US" sz="2400" dirty="0"/>
          </a:p>
          <a:p>
            <a:pPr eaLnBrk="1" hangingPunct="1">
              <a:buNone/>
              <a:defRPr/>
            </a:pPr>
            <a:r>
              <a:rPr lang="en-US" sz="2400" dirty="0"/>
              <a:t>                                                                      ………….3</a:t>
            </a:r>
          </a:p>
        </p:txBody>
      </p:sp>
      <mc:AlternateContent xmlns:mc="http://schemas.openxmlformats.org/markup-compatibility/2006" xmlns:a14="http://schemas.microsoft.com/office/drawing/2010/main">
        <mc:Choice Requires="a14">
          <p:sp>
            <p:nvSpPr>
              <p:cNvPr id="1026" name="Object 6"/>
              <p:cNvSpPr txBox="1"/>
              <p:nvPr/>
            </p:nvSpPr>
            <p:spPr bwMode="auto">
              <a:xfrm>
                <a:off x="4441971" y="2224102"/>
                <a:ext cx="2263629" cy="457200"/>
              </a:xfrm>
              <a:prstGeom prst="rect">
                <a:avLst/>
              </a:prstGeom>
              <a:solidFill>
                <a:srgbClr val="FFFF99"/>
              </a:solidFill>
              <a:ln w="25400">
                <a:solidFill>
                  <a:srgbClr val="FF3300"/>
                </a:solidFill>
                <a:miter lim="800000"/>
                <a:headEnd/>
                <a:tailEnd/>
              </a:ln>
            </p:spPr>
            <p:txBody>
              <a:bodyPr>
                <a:noAutofit/>
              </a:bodyPr>
              <a:lstStyle/>
              <a:p>
                <a:pPr/>
                <a14:m>
                  <m:oMathPara xmlns:m="http://schemas.openxmlformats.org/officeDocument/2006/math">
                    <m:oMathParaPr>
                      <m:jc m:val="left"/>
                    </m:oMathParaPr>
                    <m:oMath xmlns:m="http://schemas.openxmlformats.org/officeDocument/2006/math">
                      <m:r>
                        <a:rPr lang="en-IN" sz="2400" i="1">
                          <a:solidFill>
                            <a:srgbClr val="000000"/>
                          </a:solidFill>
                          <a:latin typeface="Cambria Math" panose="02040503050406030204" pitchFamily="18" charset="0"/>
                        </a:rPr>
                        <m:t>𝑒</m:t>
                      </m:r>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𝐸</m:t>
                          </m:r>
                        </m:e>
                        <m:sub>
                          <m:r>
                            <a:rPr lang="en-IN" sz="2400" i="1">
                              <a:solidFill>
                                <a:srgbClr val="000000"/>
                              </a:solidFill>
                              <a:latin typeface="Cambria Math" panose="02040503050406030204" pitchFamily="18" charset="0"/>
                            </a:rPr>
                            <m:t>𝐻</m:t>
                          </m:r>
                        </m:sub>
                      </m:sSub>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𝑒</m:t>
                      </m:r>
                      <m:r>
                        <a:rPr lang="en-IN" sz="2400" i="1">
                          <a:solidFill>
                            <a:srgbClr val="000000"/>
                          </a:solidFill>
                          <a:latin typeface="Cambria Math" panose="02040503050406030204" pitchFamily="18" charset="0"/>
                        </a:rPr>
                        <m:t>𝜈</m:t>
                      </m:r>
                      <m:r>
                        <a:rPr lang="en-IN" sz="2400" i="1">
                          <a:solidFill>
                            <a:srgbClr val="000000"/>
                          </a:solidFill>
                          <a:latin typeface="Cambria Math" panose="02040503050406030204" pitchFamily="18" charset="0"/>
                        </a:rPr>
                        <m:t>𝐵</m:t>
                      </m:r>
                    </m:oMath>
                  </m:oMathPara>
                </a14:m>
                <a:endParaRPr lang="en-IN" sz="2400" dirty="0"/>
              </a:p>
            </p:txBody>
          </p:sp>
        </mc:Choice>
        <mc:Fallback xmlns="">
          <p:sp>
            <p:nvSpPr>
              <p:cNvPr id="1026" name="Object 6"/>
              <p:cNvSpPr txBox="1">
                <a:spLocks noRot="1" noChangeAspect="1" noMove="1" noResize="1" noEditPoints="1" noAdjustHandles="1" noChangeArrowheads="1" noChangeShapeType="1" noTextEdit="1"/>
              </p:cNvSpPr>
              <p:nvPr/>
            </p:nvSpPr>
            <p:spPr bwMode="auto">
              <a:xfrm>
                <a:off x="4441971" y="2224102"/>
                <a:ext cx="2263629" cy="457200"/>
              </a:xfrm>
              <a:prstGeom prst="rect">
                <a:avLst/>
              </a:prstGeom>
              <a:blipFill>
                <a:blip r:embed="rId2"/>
                <a:stretch>
                  <a:fillRect/>
                </a:stretch>
              </a:blipFill>
              <a:ln w="25400">
                <a:solidFill>
                  <a:srgbClr val="FF3300"/>
                </a:solidFill>
                <a:miter lim="800000"/>
                <a:headEnd/>
                <a:tailEnd/>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27" name="Object 7"/>
              <p:cNvSpPr txBox="1"/>
              <p:nvPr/>
            </p:nvSpPr>
            <p:spPr bwMode="auto">
              <a:xfrm>
                <a:off x="4559301" y="2990872"/>
                <a:ext cx="1627188" cy="381000"/>
              </a:xfrm>
              <a:prstGeom prst="rect">
                <a:avLst/>
              </a:prstGeom>
              <a:solidFill>
                <a:srgbClr val="FFFF99"/>
              </a:solidFill>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𝐸</m:t>
                          </m:r>
                        </m:e>
                        <m:sub>
                          <m:r>
                            <a:rPr lang="en-IN" sz="2400" i="1">
                              <a:solidFill>
                                <a:srgbClr val="000000"/>
                              </a:solidFill>
                              <a:latin typeface="Cambria Math" panose="02040503050406030204" pitchFamily="18" charset="0"/>
                            </a:rPr>
                            <m:t>𝐻</m:t>
                          </m:r>
                        </m:sub>
                      </m:sSub>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𝜈</m:t>
                      </m:r>
                      <m:r>
                        <a:rPr lang="en-IN" sz="2400" i="1">
                          <a:solidFill>
                            <a:srgbClr val="000000"/>
                          </a:solidFill>
                          <a:latin typeface="Cambria Math" panose="02040503050406030204" pitchFamily="18" charset="0"/>
                        </a:rPr>
                        <m:t>𝐵</m:t>
                      </m:r>
                    </m:oMath>
                  </m:oMathPara>
                </a14:m>
                <a:endParaRPr lang="en-IN" sz="2400" dirty="0"/>
              </a:p>
            </p:txBody>
          </p:sp>
        </mc:Choice>
        <mc:Fallback xmlns="">
          <p:sp>
            <p:nvSpPr>
              <p:cNvPr id="1027" name="Object 7"/>
              <p:cNvSpPr txBox="1">
                <a:spLocks noRot="1" noChangeAspect="1" noMove="1" noResize="1" noEditPoints="1" noAdjustHandles="1" noChangeArrowheads="1" noChangeShapeType="1" noTextEdit="1"/>
              </p:cNvSpPr>
              <p:nvPr/>
            </p:nvSpPr>
            <p:spPr bwMode="auto">
              <a:xfrm>
                <a:off x="4559301" y="2990872"/>
                <a:ext cx="1627188" cy="38100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28" name="Object 8"/>
              <p:cNvSpPr txBox="1"/>
              <p:nvPr/>
            </p:nvSpPr>
            <p:spPr bwMode="auto">
              <a:xfrm>
                <a:off x="4876800" y="4038600"/>
                <a:ext cx="1828800" cy="5334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2400" i="1">
                              <a:solidFill>
                                <a:srgbClr val="000000"/>
                              </a:solidFill>
                              <a:latin typeface="Cambria Math" panose="02040503050406030204" pitchFamily="18" charset="0"/>
                            </a:rPr>
                          </m:ctrlPr>
                        </m:sSubPr>
                        <m:e>
                          <m:r>
                            <a:rPr lang="en-IN" sz="2400" i="1">
                              <a:solidFill>
                                <a:srgbClr val="000000"/>
                              </a:solidFill>
                              <a:latin typeface="Cambria Math" panose="02040503050406030204" pitchFamily="18" charset="0"/>
                            </a:rPr>
                            <m:t>𝐽</m:t>
                          </m:r>
                        </m:e>
                        <m:sub>
                          <m:r>
                            <a:rPr lang="en-IN" sz="2400" i="1">
                              <a:solidFill>
                                <a:srgbClr val="000000"/>
                              </a:solidFill>
                              <a:latin typeface="Cambria Math" panose="02040503050406030204" pitchFamily="18" charset="0"/>
                            </a:rPr>
                            <m:t>𝑥</m:t>
                          </m:r>
                        </m:sub>
                      </m:sSub>
                      <m:r>
                        <a:rPr lang="en-IN" sz="2400" i="1">
                          <a:solidFill>
                            <a:srgbClr val="000000"/>
                          </a:solidFill>
                          <a:latin typeface="Cambria Math" panose="02040503050406030204" pitchFamily="18" charset="0"/>
                        </a:rPr>
                        <m:t>=</m:t>
                      </m:r>
                      <m:r>
                        <a:rPr lang="en-IN" sz="2400" i="1">
                          <a:solidFill>
                            <a:srgbClr val="000000"/>
                          </a:solidFill>
                          <a:latin typeface="Cambria Math" panose="02040503050406030204" pitchFamily="18" charset="0"/>
                        </a:rPr>
                        <m:t>𝑛𝑒</m:t>
                      </m:r>
                      <m:r>
                        <a:rPr lang="en-IN" sz="2400" i="1">
                          <a:solidFill>
                            <a:srgbClr val="000000"/>
                          </a:solidFill>
                          <a:latin typeface="Cambria Math" panose="02040503050406030204" pitchFamily="18" charset="0"/>
                        </a:rPr>
                        <m:t>𝜈</m:t>
                      </m:r>
                    </m:oMath>
                  </m:oMathPara>
                </a14:m>
                <a:endParaRPr lang="en-IN" sz="2400" dirty="0"/>
              </a:p>
            </p:txBody>
          </p:sp>
        </mc:Choice>
        <mc:Fallback xmlns="">
          <p:sp>
            <p:nvSpPr>
              <p:cNvPr id="1028" name="Object 8"/>
              <p:cNvSpPr txBox="1">
                <a:spLocks noRot="1" noChangeAspect="1" noMove="1" noResize="1" noEditPoints="1" noAdjustHandles="1" noChangeArrowheads="1" noChangeShapeType="1" noTextEdit="1"/>
              </p:cNvSpPr>
              <p:nvPr/>
            </p:nvSpPr>
            <p:spPr bwMode="auto">
              <a:xfrm>
                <a:off x="4876800" y="4038600"/>
                <a:ext cx="1828800" cy="533400"/>
              </a:xfrm>
              <a:prstGeom prst="rect">
                <a:avLst/>
              </a:prstGeom>
              <a:blipFill>
                <a:blip r:embed="rId4"/>
                <a:stretch>
                  <a:fillRect l="-2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29" name="Object 9"/>
              <p:cNvSpPr txBox="1"/>
              <p:nvPr/>
            </p:nvSpPr>
            <p:spPr bwMode="auto">
              <a:xfrm>
                <a:off x="4435476" y="5572139"/>
                <a:ext cx="2183438" cy="945749"/>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sz="2800" i="1">
                              <a:solidFill>
                                <a:srgbClr val="000000"/>
                              </a:solidFill>
                              <a:latin typeface="Cambria Math" panose="02040503050406030204" pitchFamily="18" charset="0"/>
                            </a:rPr>
                          </m:ctrlPr>
                        </m:sSubPr>
                        <m:e>
                          <m:r>
                            <a:rPr lang="en-IN" sz="2800" i="1">
                              <a:solidFill>
                                <a:srgbClr val="000000"/>
                              </a:solidFill>
                              <a:latin typeface="Cambria Math" panose="02040503050406030204" pitchFamily="18" charset="0"/>
                            </a:rPr>
                            <m:t>𝐸</m:t>
                          </m:r>
                        </m:e>
                        <m:sub>
                          <m:r>
                            <a:rPr lang="en-IN" sz="2800" i="1">
                              <a:solidFill>
                                <a:srgbClr val="000000"/>
                              </a:solidFill>
                              <a:latin typeface="Cambria Math" panose="02040503050406030204" pitchFamily="18" charset="0"/>
                            </a:rPr>
                            <m:t>𝐻</m:t>
                          </m:r>
                        </m:sub>
                      </m:sSub>
                      <m:r>
                        <a:rPr lang="en-IN" sz="2800" i="1">
                          <a:solidFill>
                            <a:srgbClr val="000000"/>
                          </a:solidFill>
                          <a:latin typeface="Cambria Math" panose="02040503050406030204" pitchFamily="18" charset="0"/>
                        </a:rPr>
                        <m:t>=</m:t>
                      </m:r>
                      <m:f>
                        <m:fPr>
                          <m:ctrlPr>
                            <a:rPr lang="en-IN" sz="2800" i="1">
                              <a:solidFill>
                                <a:srgbClr val="000000"/>
                              </a:solidFill>
                              <a:latin typeface="Cambria Math" panose="02040503050406030204" pitchFamily="18" charset="0"/>
                            </a:rPr>
                          </m:ctrlPr>
                        </m:fPr>
                        <m:num>
                          <m:sSub>
                            <m:sSubPr>
                              <m:ctrlPr>
                                <a:rPr lang="en-IN" sz="2800" i="1">
                                  <a:solidFill>
                                    <a:srgbClr val="000000"/>
                                  </a:solidFill>
                                  <a:latin typeface="Cambria Math" panose="02040503050406030204" pitchFamily="18" charset="0"/>
                                </a:rPr>
                              </m:ctrlPr>
                            </m:sSubPr>
                            <m:e>
                              <m:r>
                                <a:rPr lang="en-IN" sz="2800" i="1">
                                  <a:solidFill>
                                    <a:srgbClr val="000000"/>
                                  </a:solidFill>
                                  <a:latin typeface="Cambria Math" panose="02040503050406030204" pitchFamily="18" charset="0"/>
                                </a:rPr>
                                <m:t>𝐽</m:t>
                              </m:r>
                            </m:e>
                            <m:sub>
                              <m:r>
                                <a:rPr lang="en-IN" sz="2800" i="1">
                                  <a:solidFill>
                                    <a:srgbClr val="000000"/>
                                  </a:solidFill>
                                  <a:latin typeface="Cambria Math" panose="02040503050406030204" pitchFamily="18" charset="0"/>
                                </a:rPr>
                                <m:t>𝑥</m:t>
                              </m:r>
                            </m:sub>
                          </m:sSub>
                          <m:r>
                            <a:rPr lang="en-IN" sz="2800" i="1">
                              <a:solidFill>
                                <a:srgbClr val="000000"/>
                              </a:solidFill>
                              <a:latin typeface="Cambria Math" panose="02040503050406030204" pitchFamily="18" charset="0"/>
                            </a:rPr>
                            <m:t>𝐵</m:t>
                          </m:r>
                        </m:num>
                        <m:den>
                          <m:r>
                            <a:rPr lang="en-IN" sz="2800" i="1">
                              <a:solidFill>
                                <a:srgbClr val="000000"/>
                              </a:solidFill>
                              <a:latin typeface="Cambria Math" panose="02040503050406030204" pitchFamily="18" charset="0"/>
                            </a:rPr>
                            <m:t>𝑛𝑒</m:t>
                          </m:r>
                        </m:den>
                      </m:f>
                    </m:oMath>
                  </m:oMathPara>
                </a14:m>
                <a:endParaRPr lang="en-IN" sz="2800" dirty="0"/>
              </a:p>
            </p:txBody>
          </p:sp>
        </mc:Choice>
        <mc:Fallback xmlns="">
          <p:sp>
            <p:nvSpPr>
              <p:cNvPr id="1029" name="Object 9"/>
              <p:cNvSpPr txBox="1">
                <a:spLocks noRot="1" noChangeAspect="1" noMove="1" noResize="1" noEditPoints="1" noAdjustHandles="1" noChangeArrowheads="1" noChangeShapeType="1" noTextEdit="1"/>
              </p:cNvSpPr>
              <p:nvPr/>
            </p:nvSpPr>
            <p:spPr bwMode="auto">
              <a:xfrm>
                <a:off x="4435476" y="5572139"/>
                <a:ext cx="2183438" cy="945749"/>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3DE211C-9413-46FE-960D-5F2A4C1D1A90}"/>
                  </a:ext>
                </a:extLst>
              </p14:cNvPr>
              <p14:cNvContentPartPr/>
              <p14:nvPr/>
            </p14:nvContentPartPr>
            <p14:xfrm>
              <a:off x="3430688" y="1585169"/>
              <a:ext cx="360" cy="360"/>
            </p14:xfrm>
          </p:contentPart>
        </mc:Choice>
        <mc:Fallback xmlns="">
          <p:pic>
            <p:nvPicPr>
              <p:cNvPr id="15" name="Ink 14">
                <a:extLst>
                  <a:ext uri="{FF2B5EF4-FFF2-40B4-BE49-F238E27FC236}">
                    <a16:creationId xmlns:a16="http://schemas.microsoft.com/office/drawing/2014/main" id="{83DE211C-9413-46FE-960D-5F2A4C1D1A90}"/>
                  </a:ext>
                </a:extLst>
              </p:cNvPr>
              <p:cNvPicPr/>
              <p:nvPr/>
            </p:nvPicPr>
            <p:blipFill>
              <a:blip r:embed="rId7"/>
              <a:stretch>
                <a:fillRect/>
              </a:stretch>
            </p:blipFill>
            <p:spPr>
              <a:xfrm>
                <a:off x="3426368" y="158084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92E469A1-3B56-47A0-9DF7-6F80A31A4988}"/>
                  </a:ext>
                </a:extLst>
              </p14:cNvPr>
              <p14:cNvContentPartPr/>
              <p14:nvPr/>
            </p14:nvContentPartPr>
            <p14:xfrm>
              <a:off x="3380288" y="1643849"/>
              <a:ext cx="360" cy="360"/>
            </p14:xfrm>
          </p:contentPart>
        </mc:Choice>
        <mc:Fallback xmlns="">
          <p:pic>
            <p:nvPicPr>
              <p:cNvPr id="16" name="Ink 15">
                <a:extLst>
                  <a:ext uri="{FF2B5EF4-FFF2-40B4-BE49-F238E27FC236}">
                    <a16:creationId xmlns:a16="http://schemas.microsoft.com/office/drawing/2014/main" id="{92E469A1-3B56-47A0-9DF7-6F80A31A4988}"/>
                  </a:ext>
                </a:extLst>
              </p:cNvPr>
              <p:cNvPicPr/>
              <p:nvPr/>
            </p:nvPicPr>
            <p:blipFill>
              <a:blip r:embed="rId7"/>
              <a:stretch>
                <a:fillRect/>
              </a:stretch>
            </p:blipFill>
            <p:spPr>
              <a:xfrm>
                <a:off x="3375968" y="163952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AF41FFA7-114E-43B7-B833-DF9ED77C1CEF}"/>
                  </a:ext>
                </a:extLst>
              </p14:cNvPr>
              <p14:cNvContentPartPr/>
              <p14:nvPr/>
            </p14:nvContentPartPr>
            <p14:xfrm>
              <a:off x="3455888" y="1710809"/>
              <a:ext cx="360" cy="360"/>
            </p14:xfrm>
          </p:contentPart>
        </mc:Choice>
        <mc:Fallback xmlns="">
          <p:pic>
            <p:nvPicPr>
              <p:cNvPr id="17" name="Ink 16">
                <a:extLst>
                  <a:ext uri="{FF2B5EF4-FFF2-40B4-BE49-F238E27FC236}">
                    <a16:creationId xmlns:a16="http://schemas.microsoft.com/office/drawing/2014/main" id="{AF41FFA7-114E-43B7-B833-DF9ED77C1CEF}"/>
                  </a:ext>
                </a:extLst>
              </p:cNvPr>
              <p:cNvPicPr/>
              <p:nvPr/>
            </p:nvPicPr>
            <p:blipFill>
              <a:blip r:embed="rId7"/>
              <a:stretch>
                <a:fillRect/>
              </a:stretch>
            </p:blipFill>
            <p:spPr>
              <a:xfrm>
                <a:off x="3451568" y="170648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5641D748-0B4C-4BC4-9339-180EE4BCC681}"/>
                  </a:ext>
                </a:extLst>
              </p14:cNvPr>
              <p14:cNvContentPartPr/>
              <p14:nvPr/>
            </p14:nvContentPartPr>
            <p14:xfrm>
              <a:off x="3413768" y="1660409"/>
              <a:ext cx="360" cy="360"/>
            </p14:xfrm>
          </p:contentPart>
        </mc:Choice>
        <mc:Fallback xmlns="">
          <p:pic>
            <p:nvPicPr>
              <p:cNvPr id="21" name="Ink 20">
                <a:extLst>
                  <a:ext uri="{FF2B5EF4-FFF2-40B4-BE49-F238E27FC236}">
                    <a16:creationId xmlns:a16="http://schemas.microsoft.com/office/drawing/2014/main" id="{5641D748-0B4C-4BC4-9339-180EE4BCC681}"/>
                  </a:ext>
                </a:extLst>
              </p:cNvPr>
              <p:cNvPicPr/>
              <p:nvPr/>
            </p:nvPicPr>
            <p:blipFill>
              <a:blip r:embed="rId7"/>
              <a:stretch>
                <a:fillRect/>
              </a:stretch>
            </p:blipFill>
            <p:spPr>
              <a:xfrm>
                <a:off x="3409448" y="165608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ED9BD92C-6AD6-41CA-AC10-B9C27DA8C4E9}"/>
                  </a:ext>
                </a:extLst>
              </p14:cNvPr>
              <p14:cNvContentPartPr/>
              <p14:nvPr/>
            </p14:nvContentPartPr>
            <p14:xfrm>
              <a:off x="7432086" y="3375643"/>
              <a:ext cx="360" cy="360"/>
            </p14:xfrm>
          </p:contentPart>
        </mc:Choice>
        <mc:Fallback xmlns="">
          <p:pic>
            <p:nvPicPr>
              <p:cNvPr id="22" name="Ink 21">
                <a:extLst>
                  <a:ext uri="{FF2B5EF4-FFF2-40B4-BE49-F238E27FC236}">
                    <a16:creationId xmlns:a16="http://schemas.microsoft.com/office/drawing/2014/main" id="{ED9BD92C-6AD6-41CA-AC10-B9C27DA8C4E9}"/>
                  </a:ext>
                </a:extLst>
              </p:cNvPr>
              <p:cNvPicPr/>
              <p:nvPr/>
            </p:nvPicPr>
            <p:blipFill>
              <a:blip r:embed="rId7"/>
              <a:stretch>
                <a:fillRect/>
              </a:stretch>
            </p:blipFill>
            <p:spPr>
              <a:xfrm>
                <a:off x="7427766" y="337132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A948C703-54C8-4782-9FB1-47388780C1D6}"/>
                  </a:ext>
                </a:extLst>
              </p14:cNvPr>
              <p14:cNvContentPartPr/>
              <p14:nvPr/>
            </p14:nvContentPartPr>
            <p14:xfrm>
              <a:off x="997808" y="6560009"/>
              <a:ext cx="360" cy="360"/>
            </p14:xfrm>
          </p:contentPart>
        </mc:Choice>
        <mc:Fallback xmlns="">
          <p:pic>
            <p:nvPicPr>
              <p:cNvPr id="23" name="Ink 22">
                <a:extLst>
                  <a:ext uri="{FF2B5EF4-FFF2-40B4-BE49-F238E27FC236}">
                    <a16:creationId xmlns:a16="http://schemas.microsoft.com/office/drawing/2014/main" id="{A948C703-54C8-4782-9FB1-47388780C1D6}"/>
                  </a:ext>
                </a:extLst>
              </p:cNvPr>
              <p:cNvPicPr/>
              <p:nvPr/>
            </p:nvPicPr>
            <p:blipFill>
              <a:blip r:embed="rId7"/>
              <a:stretch>
                <a:fillRect/>
              </a:stretch>
            </p:blipFill>
            <p:spPr>
              <a:xfrm>
                <a:off x="993488" y="6555689"/>
                <a:ext cx="9000" cy="9000"/>
              </a:xfrm>
              <a:prstGeom prst="rect">
                <a:avLst/>
              </a:prstGeom>
            </p:spPr>
          </p:pic>
        </mc:Fallback>
      </mc:AlternateContent>
      <p:grpSp>
        <p:nvGrpSpPr>
          <p:cNvPr id="29" name="Group 28">
            <a:extLst>
              <a:ext uri="{FF2B5EF4-FFF2-40B4-BE49-F238E27FC236}">
                <a16:creationId xmlns:a16="http://schemas.microsoft.com/office/drawing/2014/main" id="{104DE0D2-DC43-4129-8987-2942872ABDC7}"/>
              </a:ext>
            </a:extLst>
          </p:cNvPr>
          <p:cNvGrpSpPr/>
          <p:nvPr/>
        </p:nvGrpSpPr>
        <p:grpSpPr>
          <a:xfrm>
            <a:off x="913928" y="6517889"/>
            <a:ext cx="360" cy="360"/>
            <a:chOff x="913928" y="6517889"/>
            <a:chExt cx="360" cy="360"/>
          </a:xfrm>
        </p:grpSpPr>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3C3AE36B-5C5A-48BA-971B-FFC999FC1D71}"/>
                    </a:ext>
                  </a:extLst>
                </p14:cNvPr>
                <p14:cNvContentPartPr/>
                <p14:nvPr/>
              </p14:nvContentPartPr>
              <p14:xfrm>
                <a:off x="913928" y="6517889"/>
                <a:ext cx="360" cy="360"/>
              </p14:xfrm>
            </p:contentPart>
          </mc:Choice>
          <mc:Fallback xmlns="">
            <p:pic>
              <p:nvPicPr>
                <p:cNvPr id="24" name="Ink 23">
                  <a:extLst>
                    <a:ext uri="{FF2B5EF4-FFF2-40B4-BE49-F238E27FC236}">
                      <a16:creationId xmlns:a16="http://schemas.microsoft.com/office/drawing/2014/main" id="{3C3AE36B-5C5A-48BA-971B-FFC999FC1D71}"/>
                    </a:ext>
                  </a:extLst>
                </p:cNvPr>
                <p:cNvPicPr/>
                <p:nvPr/>
              </p:nvPicPr>
              <p:blipFill>
                <a:blip r:embed="rId7"/>
                <a:stretch>
                  <a:fillRect/>
                </a:stretch>
              </p:blipFill>
              <p:spPr>
                <a:xfrm>
                  <a:off x="909608" y="651356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93E52211-DA57-4B15-B81A-07073E1FED43}"/>
                    </a:ext>
                  </a:extLst>
                </p14:cNvPr>
                <p14:cNvContentPartPr/>
                <p14:nvPr/>
              </p14:nvContentPartPr>
              <p14:xfrm>
                <a:off x="913928" y="6517889"/>
                <a:ext cx="360" cy="360"/>
              </p14:xfrm>
            </p:contentPart>
          </mc:Choice>
          <mc:Fallback xmlns="">
            <p:pic>
              <p:nvPicPr>
                <p:cNvPr id="25" name="Ink 24">
                  <a:extLst>
                    <a:ext uri="{FF2B5EF4-FFF2-40B4-BE49-F238E27FC236}">
                      <a16:creationId xmlns:a16="http://schemas.microsoft.com/office/drawing/2014/main" id="{93E52211-DA57-4B15-B81A-07073E1FED43}"/>
                    </a:ext>
                  </a:extLst>
                </p:cNvPr>
                <p:cNvPicPr/>
                <p:nvPr/>
              </p:nvPicPr>
              <p:blipFill>
                <a:blip r:embed="rId7"/>
                <a:stretch>
                  <a:fillRect/>
                </a:stretch>
              </p:blipFill>
              <p:spPr>
                <a:xfrm>
                  <a:off x="909608" y="651356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3FB0FDED-8934-4459-B72B-5D45A29CF02A}"/>
                    </a:ext>
                  </a:extLst>
                </p14:cNvPr>
                <p14:cNvContentPartPr/>
                <p14:nvPr/>
              </p14:nvContentPartPr>
              <p14:xfrm>
                <a:off x="913928" y="6517889"/>
                <a:ext cx="360" cy="360"/>
              </p14:xfrm>
            </p:contentPart>
          </mc:Choice>
          <mc:Fallback xmlns="">
            <p:pic>
              <p:nvPicPr>
                <p:cNvPr id="26" name="Ink 25">
                  <a:extLst>
                    <a:ext uri="{FF2B5EF4-FFF2-40B4-BE49-F238E27FC236}">
                      <a16:creationId xmlns:a16="http://schemas.microsoft.com/office/drawing/2014/main" id="{3FB0FDED-8934-4459-B72B-5D45A29CF02A}"/>
                    </a:ext>
                  </a:extLst>
                </p:cNvPr>
                <p:cNvPicPr/>
                <p:nvPr/>
              </p:nvPicPr>
              <p:blipFill>
                <a:blip r:embed="rId7"/>
                <a:stretch>
                  <a:fillRect/>
                </a:stretch>
              </p:blipFill>
              <p:spPr>
                <a:xfrm>
                  <a:off x="909608" y="6513569"/>
                  <a:ext cx="9000" cy="9000"/>
                </a:xfrm>
                <a:prstGeom prst="rect">
                  <a:avLst/>
                </a:prstGeom>
              </p:spPr>
            </p:pic>
          </mc:Fallback>
        </mc:AlternateContent>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533400"/>
          </a:xfrm>
          <a:solidFill>
            <a:schemeClr val="bg2">
              <a:lumMod val="60000"/>
              <a:lumOff val="40000"/>
            </a:schemeClr>
          </a:solidFill>
        </p:spPr>
        <p:txBody>
          <a:bodyPr>
            <a:noAutofit/>
          </a:bodyPr>
          <a:lstStyle/>
          <a:p>
            <a:pPr eaLnBrk="1" hangingPunct="1">
              <a:defRPr/>
            </a:pPr>
            <a:r>
              <a:rPr lang="en-US" sz="3200" b="1" dirty="0">
                <a:solidFill>
                  <a:srgbClr val="FF0000"/>
                </a:solidFill>
              </a:rPr>
              <a:t>Hall coefficient  </a:t>
            </a:r>
          </a:p>
        </p:txBody>
      </p:sp>
      <p:sp>
        <p:nvSpPr>
          <p:cNvPr id="3" name="Content Placeholder 2"/>
          <p:cNvSpPr>
            <a:spLocks noGrp="1"/>
          </p:cNvSpPr>
          <p:nvPr>
            <p:ph idx="1"/>
          </p:nvPr>
        </p:nvSpPr>
        <p:spPr>
          <a:xfrm>
            <a:off x="696287" y="533400"/>
            <a:ext cx="10796630" cy="6110310"/>
          </a:xfrm>
          <a:noFill/>
          <a:ln>
            <a:solidFill>
              <a:schemeClr val="bg1"/>
            </a:solidFill>
          </a:ln>
        </p:spPr>
        <p:txBody>
          <a:bodyPr>
            <a:normAutofit fontScale="92500" lnSpcReduction="10000"/>
          </a:bodyPr>
          <a:lstStyle/>
          <a:p>
            <a:pPr algn="just" eaLnBrk="1" hangingPunct="1">
              <a:defRPr/>
            </a:pPr>
            <a:r>
              <a:rPr lang="en-US" sz="2400" dirty="0"/>
              <a:t>Hall field per unit current density per unit magnetic induction is called </a:t>
            </a:r>
            <a:r>
              <a:rPr lang="en-US" sz="2400" dirty="0">
                <a:solidFill>
                  <a:srgbClr val="0000FF"/>
                </a:solidFill>
              </a:rPr>
              <a:t>Hall coefficient R</a:t>
            </a:r>
            <a:r>
              <a:rPr lang="en-US" sz="2400" baseline="-25000" dirty="0">
                <a:solidFill>
                  <a:srgbClr val="0000FF"/>
                </a:solidFill>
              </a:rPr>
              <a:t>H</a:t>
            </a:r>
            <a:r>
              <a:rPr lang="en-US" sz="2400" dirty="0">
                <a:solidFill>
                  <a:srgbClr val="0000FF"/>
                </a:solidFill>
              </a:rPr>
              <a:t> </a:t>
            </a:r>
            <a:endParaRPr lang="en-US" sz="2400" dirty="0"/>
          </a:p>
          <a:p>
            <a:pPr marL="0" indent="0" algn="just" eaLnBrk="1" hangingPunct="1">
              <a:buNone/>
              <a:defRPr/>
            </a:pPr>
            <a:r>
              <a:rPr lang="en-US" sz="2400" dirty="0"/>
              <a:t>                        </a:t>
            </a:r>
            <a:r>
              <a:rPr lang="en-US" sz="2400" i="1" dirty="0">
                <a:latin typeface="Times New Roman" panose="02020603050405020304" pitchFamily="18" charset="0"/>
                <a:cs typeface="Times New Roman" panose="02020603050405020304" pitchFamily="18" charset="0"/>
              </a:rPr>
              <a:t>R</a:t>
            </a:r>
            <a:r>
              <a:rPr lang="en-US" sz="2400" i="1" baseline="-25000" dirty="0">
                <a:latin typeface="Times New Roman" panose="02020603050405020304" pitchFamily="18" charset="0"/>
                <a:cs typeface="Times New Roman" panose="02020603050405020304" pitchFamily="18" charset="0"/>
              </a:rPr>
              <a:t>H</a:t>
            </a:r>
            <a:r>
              <a:rPr lang="en-US" sz="2400" i="1" dirty="0">
                <a:latin typeface="Times New Roman" panose="02020603050405020304" pitchFamily="18" charset="0"/>
                <a:cs typeface="Times New Roman" panose="02020603050405020304" pitchFamily="18" charset="0"/>
              </a:rPr>
              <a:t>=E</a:t>
            </a:r>
            <a:r>
              <a:rPr lang="en-US" sz="2400" i="1" baseline="-25000" dirty="0">
                <a:latin typeface="Times New Roman" panose="02020603050405020304" pitchFamily="18" charset="0"/>
                <a:cs typeface="Times New Roman" panose="02020603050405020304" pitchFamily="18" charset="0"/>
              </a:rPr>
              <a:t>H</a:t>
            </a:r>
            <a:r>
              <a:rPr lang="en-US" sz="2400" i="1" dirty="0">
                <a:latin typeface="Times New Roman" panose="02020603050405020304" pitchFamily="18" charset="0"/>
                <a:cs typeface="Times New Roman" panose="02020603050405020304" pitchFamily="18" charset="0"/>
              </a:rPr>
              <a:t>/(</a:t>
            </a:r>
            <a:r>
              <a:rPr lang="en-US" sz="2400" i="1" dirty="0" err="1">
                <a:latin typeface="Times New Roman" panose="02020603050405020304" pitchFamily="18" charset="0"/>
                <a:cs typeface="Times New Roman" panose="02020603050405020304" pitchFamily="18" charset="0"/>
              </a:rPr>
              <a:t>J</a:t>
            </a:r>
            <a:r>
              <a:rPr lang="en-US" sz="2400" i="1" baseline="-25000" dirty="0" err="1">
                <a:latin typeface="Times New Roman" panose="02020603050405020304" pitchFamily="18" charset="0"/>
                <a:cs typeface="Times New Roman" panose="02020603050405020304" pitchFamily="18" charset="0"/>
              </a:rPr>
              <a:t>x</a:t>
            </a:r>
            <a:r>
              <a:rPr lang="en-US" sz="2400" i="1" dirty="0" err="1">
                <a:latin typeface="Times New Roman" panose="02020603050405020304" pitchFamily="18" charset="0"/>
                <a:cs typeface="Times New Roman" panose="02020603050405020304" pitchFamily="18" charset="0"/>
              </a:rPr>
              <a:t>B</a:t>
            </a:r>
            <a:r>
              <a:rPr lang="en-US" sz="2400" i="1" dirty="0">
                <a:latin typeface="Times New Roman" panose="02020603050405020304" pitchFamily="18" charset="0"/>
                <a:cs typeface="Times New Roman" panose="02020603050405020304" pitchFamily="18" charset="0"/>
              </a:rPr>
              <a:t>)</a:t>
            </a:r>
          </a:p>
          <a:p>
            <a:pPr algn="just" eaLnBrk="1" hangingPunct="1">
              <a:defRPr/>
            </a:pPr>
            <a:endParaRPr lang="en-US" sz="2400" dirty="0"/>
          </a:p>
          <a:p>
            <a:pPr algn="just" eaLnBrk="1" hangingPunct="1">
              <a:buNone/>
              <a:defRPr/>
            </a:pPr>
            <a:r>
              <a:rPr lang="en-US" sz="2400" dirty="0"/>
              <a:t>                                         ....….3     Where                                                      ………….4</a:t>
            </a:r>
          </a:p>
          <a:p>
            <a:pPr algn="just" eaLnBrk="1" hangingPunct="1">
              <a:buNone/>
              <a:defRPr/>
            </a:pPr>
            <a:endParaRPr lang="en-US" sz="2400" dirty="0"/>
          </a:p>
          <a:p>
            <a:pPr algn="just" eaLnBrk="1" hangingPunct="1">
              <a:buNone/>
              <a:defRPr/>
            </a:pPr>
            <a:r>
              <a:rPr lang="en-US" sz="2400" dirty="0"/>
              <a:t>But in present case as electron are charge carriers,</a:t>
            </a:r>
          </a:p>
          <a:p>
            <a:pPr algn="just" eaLnBrk="1" hangingPunct="1">
              <a:buNone/>
              <a:defRPr/>
            </a:pPr>
            <a:r>
              <a:rPr lang="en-US" sz="2400" dirty="0"/>
              <a:t>                                                                                                                                                 ……….5</a:t>
            </a:r>
          </a:p>
          <a:p>
            <a:pPr algn="just" eaLnBrk="1" hangingPunct="1">
              <a:buNone/>
              <a:defRPr/>
            </a:pPr>
            <a:r>
              <a:rPr lang="en-US" sz="2400" dirty="0"/>
              <a:t>i.e. </a:t>
            </a:r>
            <a:r>
              <a:rPr lang="en-US" sz="2400" dirty="0">
                <a:solidFill>
                  <a:srgbClr val="0000FF"/>
                </a:solidFill>
              </a:rPr>
              <a:t>Hall coefficient </a:t>
            </a:r>
            <a:r>
              <a:rPr lang="en-US" sz="2400" dirty="0"/>
              <a:t>is</a:t>
            </a:r>
            <a:r>
              <a:rPr lang="en-US" sz="2400" dirty="0">
                <a:solidFill>
                  <a:srgbClr val="FF0000"/>
                </a:solidFill>
              </a:rPr>
              <a:t>  –</a:t>
            </a:r>
            <a:r>
              <a:rPr lang="en-US" sz="2400" dirty="0" err="1">
                <a:solidFill>
                  <a:srgbClr val="FF0000"/>
                </a:solidFill>
              </a:rPr>
              <a:t>ve</a:t>
            </a:r>
            <a:r>
              <a:rPr lang="en-US" sz="2400" dirty="0"/>
              <a:t>. Here – </a:t>
            </a:r>
            <a:r>
              <a:rPr lang="en-US" sz="2400" dirty="0" err="1"/>
              <a:t>ve</a:t>
            </a:r>
            <a:r>
              <a:rPr lang="en-US" sz="2400" dirty="0"/>
              <a:t>  sign is used because the </a:t>
            </a:r>
            <a:r>
              <a:rPr lang="en-US" sz="2400" dirty="0">
                <a:solidFill>
                  <a:srgbClr val="FF0000"/>
                </a:solidFill>
              </a:rPr>
              <a:t>electric field </a:t>
            </a:r>
            <a:r>
              <a:rPr lang="en-US" sz="2400" dirty="0"/>
              <a:t>developed is in the</a:t>
            </a:r>
            <a:r>
              <a:rPr lang="en-US" sz="2400" dirty="0">
                <a:solidFill>
                  <a:srgbClr val="FF0000"/>
                </a:solidFill>
              </a:rPr>
              <a:t> – </a:t>
            </a:r>
            <a:r>
              <a:rPr lang="en-US" sz="2400" dirty="0" err="1">
                <a:solidFill>
                  <a:srgbClr val="FF0000"/>
                </a:solidFill>
              </a:rPr>
              <a:t>ve</a:t>
            </a:r>
            <a:r>
              <a:rPr lang="en-US" sz="2400" dirty="0">
                <a:solidFill>
                  <a:srgbClr val="FF0000"/>
                </a:solidFill>
              </a:rPr>
              <a:t>  y-direction</a:t>
            </a:r>
            <a:r>
              <a:rPr lang="en-US" sz="2400" dirty="0"/>
              <a:t>. So</a:t>
            </a:r>
          </a:p>
          <a:p>
            <a:pPr algn="just" eaLnBrk="1" hangingPunct="1">
              <a:buNone/>
              <a:defRPr/>
            </a:pPr>
            <a:r>
              <a:rPr lang="en-US" sz="2400" dirty="0"/>
              <a:t>                                                                  ………….6</a:t>
            </a:r>
          </a:p>
          <a:p>
            <a:pPr algn="just" eaLnBrk="1" hangingPunct="1">
              <a:buNone/>
              <a:defRPr/>
            </a:pPr>
            <a:endParaRPr lang="en-US" sz="2400" dirty="0"/>
          </a:p>
          <a:p>
            <a:pPr algn="just" eaLnBrk="1" hangingPunct="1">
              <a:buNone/>
              <a:defRPr/>
            </a:pPr>
            <a:r>
              <a:rPr lang="en-US" sz="2400" dirty="0"/>
              <a:t>All the three quantities can be measured. So the </a:t>
            </a:r>
            <a:r>
              <a:rPr lang="en-US" sz="2400" dirty="0">
                <a:solidFill>
                  <a:srgbClr val="0000FF"/>
                </a:solidFill>
              </a:rPr>
              <a:t>Hall coefficient </a:t>
            </a:r>
            <a:r>
              <a:rPr lang="en-US" sz="2400" dirty="0"/>
              <a:t>and </a:t>
            </a:r>
            <a:r>
              <a:rPr lang="en-US" sz="2400" dirty="0">
                <a:solidFill>
                  <a:srgbClr val="FF0000"/>
                </a:solidFill>
              </a:rPr>
              <a:t>carrier density  ‘n’ </a:t>
            </a:r>
            <a:r>
              <a:rPr lang="en-US" sz="2400" dirty="0"/>
              <a:t>can be determined . The Hall coefficient is just a proportionality between the Hall field and product  </a:t>
            </a:r>
            <a:r>
              <a:rPr lang="en-US" sz="2400" dirty="0" err="1"/>
              <a:t>J</a:t>
            </a:r>
            <a:r>
              <a:rPr lang="en-US" sz="2400" baseline="-25000" dirty="0" err="1"/>
              <a:t>x</a:t>
            </a:r>
            <a:r>
              <a:rPr lang="en-US" sz="2400" dirty="0" err="1"/>
              <a:t>B</a:t>
            </a:r>
            <a:r>
              <a:rPr lang="en-US" sz="2400" dirty="0"/>
              <a:t>.</a:t>
            </a:r>
          </a:p>
          <a:p>
            <a:pPr algn="just" eaLnBrk="1" hangingPunct="1">
              <a:buNone/>
              <a:defRPr/>
            </a:pPr>
            <a:r>
              <a:rPr lang="en-US" sz="2400" dirty="0"/>
              <a:t>In </a:t>
            </a:r>
            <a:r>
              <a:rPr lang="en-US" sz="2400" dirty="0">
                <a:solidFill>
                  <a:srgbClr val="312DC8"/>
                </a:solidFill>
              </a:rPr>
              <a:t>p-type </a:t>
            </a:r>
            <a:r>
              <a:rPr lang="en-US" sz="2400" dirty="0"/>
              <a:t>semiconductor the current is entirely </a:t>
            </a:r>
            <a:r>
              <a:rPr lang="en-US" sz="2400" dirty="0">
                <a:solidFill>
                  <a:srgbClr val="FF0000"/>
                </a:solidFill>
              </a:rPr>
              <a:t>by holes </a:t>
            </a:r>
            <a:r>
              <a:rPr lang="en-US" sz="2400" dirty="0"/>
              <a:t>. So</a:t>
            </a:r>
          </a:p>
          <a:p>
            <a:pPr algn="just" eaLnBrk="1" hangingPunct="1">
              <a:buNone/>
              <a:defRPr/>
            </a:pPr>
            <a:r>
              <a:rPr lang="en-US" sz="2400" dirty="0"/>
              <a:t>                                                                     ………7   </a:t>
            </a:r>
          </a:p>
        </p:txBody>
      </p:sp>
      <mc:AlternateContent xmlns:mc="http://schemas.openxmlformats.org/markup-compatibility/2006" xmlns:a14="http://schemas.microsoft.com/office/drawing/2010/main">
        <mc:Choice Requires="a14">
          <p:sp>
            <p:nvSpPr>
              <p:cNvPr id="2050" name="Object 3"/>
              <p:cNvSpPr txBox="1"/>
              <p:nvPr/>
            </p:nvSpPr>
            <p:spPr bwMode="auto">
              <a:xfrm>
                <a:off x="1052818" y="1595438"/>
                <a:ext cx="2300288" cy="4572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𝑥</m:t>
                          </m:r>
                        </m:sub>
                      </m:sSub>
                      <m:r>
                        <a:rPr lang="en-IN" i="1">
                          <a:solidFill>
                            <a:srgbClr val="000000"/>
                          </a:solidFill>
                          <a:latin typeface="Cambria Math" panose="02040503050406030204" pitchFamily="18" charset="0"/>
                        </a:rPr>
                        <m:t>𝐵</m:t>
                      </m:r>
                    </m:oMath>
                  </m:oMathPara>
                </a14:m>
                <a:endParaRPr lang="en-IN" dirty="0"/>
              </a:p>
            </p:txBody>
          </p:sp>
        </mc:Choice>
        <mc:Fallback xmlns="">
          <p:sp>
            <p:nvSpPr>
              <p:cNvPr id="2050" name="Object 3"/>
              <p:cNvSpPr txBox="1">
                <a:spLocks noRot="1" noChangeAspect="1" noMove="1" noResize="1" noEditPoints="1" noAdjustHandles="1" noChangeArrowheads="1" noChangeShapeType="1" noTextEdit="1"/>
              </p:cNvSpPr>
              <p:nvPr/>
            </p:nvSpPr>
            <p:spPr bwMode="auto">
              <a:xfrm>
                <a:off x="1052818" y="1595438"/>
                <a:ext cx="2300288" cy="45720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51" name="Object 4"/>
              <p:cNvSpPr txBox="1"/>
              <p:nvPr/>
            </p:nvSpPr>
            <p:spPr bwMode="auto">
              <a:xfrm>
                <a:off x="6747546" y="1416855"/>
                <a:ext cx="1592263" cy="6858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1</m:t>
                          </m:r>
                        </m:num>
                        <m:den>
                          <m:r>
                            <a:rPr lang="en-IN" i="1">
                              <a:solidFill>
                                <a:srgbClr val="000000"/>
                              </a:solidFill>
                              <a:latin typeface="Cambria Math" panose="02040503050406030204" pitchFamily="18" charset="0"/>
                            </a:rPr>
                            <m:t>𝑛𝑒</m:t>
                          </m:r>
                        </m:den>
                      </m:f>
                    </m:oMath>
                  </m:oMathPara>
                </a14:m>
                <a:endParaRPr lang="en-IN" dirty="0"/>
              </a:p>
            </p:txBody>
          </p:sp>
        </mc:Choice>
        <mc:Fallback xmlns="">
          <p:sp>
            <p:nvSpPr>
              <p:cNvPr id="2051" name="Object 4"/>
              <p:cNvSpPr txBox="1">
                <a:spLocks noRot="1" noChangeAspect="1" noMove="1" noResize="1" noEditPoints="1" noAdjustHandles="1" noChangeArrowheads="1" noChangeShapeType="1" noTextEdit="1"/>
              </p:cNvSpPr>
              <p:nvPr/>
            </p:nvSpPr>
            <p:spPr bwMode="auto">
              <a:xfrm>
                <a:off x="6747546" y="1416855"/>
                <a:ext cx="1592263" cy="68580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52" name="Object 5"/>
              <p:cNvSpPr txBox="1"/>
              <p:nvPr/>
            </p:nvSpPr>
            <p:spPr bwMode="auto">
              <a:xfrm>
                <a:off x="3808409" y="3603400"/>
                <a:ext cx="3003548" cy="571504"/>
              </a:xfrm>
              <a:prstGeom prst="rect">
                <a:avLst/>
              </a:prstGeom>
              <a:solidFill>
                <a:srgbClr val="99CC00"/>
              </a:solidFill>
            </p:spPr>
            <p:txBody>
              <a:bodyPr>
                <a:normAutofit/>
              </a:bodyPr>
              <a:lstStyle/>
              <a:p>
                <a14:m>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m:t>
                    </m:r>
                    <m:acc>
                      <m:accPr>
                        <m:chr m:val="̶"/>
                        <m:ctrlPr>
                          <a:rPr lang="en-IN" i="1">
                            <a:solidFill>
                              <a:srgbClr val="000000"/>
                            </a:solidFill>
                            <a:latin typeface="Cambria Math" panose="02040503050406030204" pitchFamily="18" charset="0"/>
                          </a:rPr>
                        </m:ctrlPr>
                      </m:accPr>
                      <m:e>
                        <m:r>
                          <a:rPr lang="en-IN" i="1">
                            <a:solidFill>
                              <a:srgbClr val="000000"/>
                            </a:solidFill>
                            <a:latin typeface="Cambria Math" panose="02040503050406030204" pitchFamily="18" charset="0"/>
                          </a:rPr>
                          <m:t>−</m:t>
                        </m:r>
                      </m:e>
                    </m:acc>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𝐻</m:t>
                            </m:r>
                          </m:sub>
                        </m:sSub>
                      </m:num>
                      <m:den>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𝑥</m:t>
                            </m:r>
                          </m:sub>
                        </m:sSub>
                        <m:r>
                          <a:rPr lang="en-IN" i="1">
                            <a:solidFill>
                              <a:srgbClr val="000000"/>
                            </a:solidFill>
                            <a:latin typeface="Cambria Math" panose="02040503050406030204" pitchFamily="18" charset="0"/>
                          </a:rPr>
                          <m:t>𝐵</m:t>
                        </m:r>
                      </m:den>
                    </m:f>
                    <m:r>
                      <a:rPr lang="en-IN" i="1">
                        <a:solidFill>
                          <a:srgbClr val="000000"/>
                        </a:solidFill>
                        <a:latin typeface="Cambria Math" panose="02040503050406030204" pitchFamily="18" charset="0"/>
                      </a:rPr>
                      <m:t>=</m:t>
                    </m:r>
                    <m:acc>
                      <m:accPr>
                        <m:chr m:val="̶"/>
                        <m:ctrlPr>
                          <a:rPr lang="en-IN" i="1">
                            <a:solidFill>
                              <a:srgbClr val="000000"/>
                            </a:solidFill>
                            <a:latin typeface="Cambria Math" panose="02040503050406030204" pitchFamily="18" charset="0"/>
                          </a:rPr>
                        </m:ctrlPr>
                      </m:accPr>
                      <m:e>
                        <m:r>
                          <a:rPr lang="en-IN" i="1">
                            <a:solidFill>
                              <a:srgbClr val="000000"/>
                            </a:solidFill>
                            <a:latin typeface="Cambria Math" panose="02040503050406030204" pitchFamily="18" charset="0"/>
                          </a:rPr>
                          <m:t>−</m:t>
                        </m:r>
                      </m:e>
                    </m:acc>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1</m:t>
                        </m:r>
                      </m:num>
                      <m:den>
                        <m:r>
                          <a:rPr lang="en-IN" i="1">
                            <a:solidFill>
                              <a:srgbClr val="000000"/>
                            </a:solidFill>
                            <a:latin typeface="Cambria Math" panose="02040503050406030204" pitchFamily="18" charset="0"/>
                          </a:rPr>
                          <m:t>𝑛𝑒</m:t>
                        </m:r>
                      </m:den>
                    </m:f>
                  </m:oMath>
                </a14:m>
                <a:r>
                  <a:rPr lang="en-IN" dirty="0"/>
                  <a:t>       </a:t>
                </a:r>
              </a:p>
            </p:txBody>
          </p:sp>
        </mc:Choice>
        <mc:Fallback xmlns="">
          <p:sp>
            <p:nvSpPr>
              <p:cNvPr id="2052" name="Object 5"/>
              <p:cNvSpPr txBox="1">
                <a:spLocks noRot="1" noChangeAspect="1" noMove="1" noResize="1" noEditPoints="1" noAdjustHandles="1" noChangeArrowheads="1" noChangeShapeType="1" noTextEdit="1"/>
              </p:cNvSpPr>
              <p:nvPr/>
            </p:nvSpPr>
            <p:spPr bwMode="auto">
              <a:xfrm>
                <a:off x="3808409" y="3603400"/>
                <a:ext cx="3003548" cy="57150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53" name="Object 6"/>
              <p:cNvSpPr txBox="1"/>
              <p:nvPr/>
            </p:nvSpPr>
            <p:spPr bwMode="auto">
              <a:xfrm>
                <a:off x="2833326" y="5952688"/>
                <a:ext cx="2286015" cy="609600"/>
              </a:xfrm>
              <a:prstGeom prst="rect">
                <a:avLst/>
              </a:prstGeom>
              <a:solidFill>
                <a:srgbClr val="99CC00"/>
              </a:solid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𝐻</m:t>
                              </m:r>
                            </m:sub>
                          </m:sSub>
                        </m:num>
                        <m:den>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𝑥</m:t>
                              </m:r>
                            </m:sub>
                          </m:sSub>
                          <m:r>
                            <a:rPr lang="en-IN" i="1">
                              <a:solidFill>
                                <a:srgbClr val="000000"/>
                              </a:solidFill>
                              <a:latin typeface="Cambria Math" panose="02040503050406030204" pitchFamily="18" charset="0"/>
                            </a:rPr>
                            <m:t>𝐵</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1</m:t>
                          </m:r>
                        </m:num>
                        <m:den>
                          <m:r>
                            <a:rPr lang="en-IN" i="1">
                              <a:solidFill>
                                <a:srgbClr val="000000"/>
                              </a:solidFill>
                              <a:latin typeface="Cambria Math" panose="02040503050406030204" pitchFamily="18" charset="0"/>
                            </a:rPr>
                            <m:t>𝑝𝑒</m:t>
                          </m:r>
                        </m:den>
                      </m:f>
                    </m:oMath>
                  </m:oMathPara>
                </a14:m>
                <a:endParaRPr lang="en-IN"/>
              </a:p>
            </p:txBody>
          </p:sp>
        </mc:Choice>
        <mc:Fallback xmlns="">
          <p:sp>
            <p:nvSpPr>
              <p:cNvPr id="2053" name="Object 6"/>
              <p:cNvSpPr txBox="1">
                <a:spLocks noRot="1" noChangeAspect="1" noMove="1" noResize="1" noEditPoints="1" noAdjustHandles="1" noChangeArrowheads="1" noChangeShapeType="1" noTextEdit="1"/>
              </p:cNvSpPr>
              <p:nvPr/>
            </p:nvSpPr>
            <p:spPr bwMode="auto">
              <a:xfrm>
                <a:off x="2833326" y="5952688"/>
                <a:ext cx="2286015" cy="60960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54" name="Object 7"/>
              <p:cNvSpPr txBox="1"/>
              <p:nvPr/>
            </p:nvSpPr>
            <p:spPr bwMode="auto">
              <a:xfrm>
                <a:off x="7953388" y="2286000"/>
                <a:ext cx="1693850" cy="533400"/>
              </a:xfrm>
              <a:prstGeom prst="rect">
                <a:avLst/>
              </a:prstGeom>
              <a:solidFill>
                <a:srgbClr val="99CC00"/>
              </a:solidFill>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m:t>
                      </m:r>
                      <m:acc>
                        <m:accPr>
                          <m:chr m:val="̶"/>
                          <m:ctrlPr>
                            <a:rPr lang="en-IN" i="1">
                              <a:solidFill>
                                <a:srgbClr val="000000"/>
                              </a:solidFill>
                              <a:latin typeface="Cambria Math" panose="02040503050406030204" pitchFamily="18" charset="0"/>
                            </a:rPr>
                          </m:ctrlPr>
                        </m:accPr>
                        <m:e>
                          <m:r>
                            <a:rPr lang="en-IN" i="1">
                              <a:solidFill>
                                <a:srgbClr val="000000"/>
                              </a:solidFill>
                              <a:latin typeface="Cambria Math" panose="02040503050406030204" pitchFamily="18" charset="0"/>
                            </a:rPr>
                            <m:t>−</m:t>
                          </m:r>
                        </m:e>
                      </m:acc>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1</m:t>
                          </m:r>
                        </m:num>
                        <m:den>
                          <m:r>
                            <a:rPr lang="en-IN" i="1">
                              <a:solidFill>
                                <a:srgbClr val="000000"/>
                              </a:solidFill>
                              <a:latin typeface="Cambria Math" panose="02040503050406030204" pitchFamily="18" charset="0"/>
                            </a:rPr>
                            <m:t>𝑛𝑒</m:t>
                          </m:r>
                        </m:den>
                      </m:f>
                    </m:oMath>
                  </m:oMathPara>
                </a14:m>
                <a:endParaRPr lang="en-IN" dirty="0"/>
              </a:p>
            </p:txBody>
          </p:sp>
        </mc:Choice>
        <mc:Fallback xmlns="">
          <p:sp>
            <p:nvSpPr>
              <p:cNvPr id="2054" name="Object 7"/>
              <p:cNvSpPr txBox="1">
                <a:spLocks noRot="1" noChangeAspect="1" noMove="1" noResize="1" noEditPoints="1" noAdjustHandles="1" noChangeArrowheads="1" noChangeShapeType="1" noTextEdit="1"/>
              </p:cNvSpPr>
              <p:nvPr/>
            </p:nvSpPr>
            <p:spPr bwMode="auto">
              <a:xfrm>
                <a:off x="7953388" y="2286000"/>
                <a:ext cx="1693850" cy="533400"/>
              </a:xfrm>
              <a:prstGeom prst="rect">
                <a:avLst/>
              </a:prstGeom>
              <a:blipFill>
                <a:blip r:embed="rId6"/>
                <a:stretch>
                  <a:fillRect/>
                </a:stretch>
              </a:blipFill>
            </p:spPr>
            <p:txBody>
              <a:bodyPr/>
              <a:lstStyle/>
              <a:p>
                <a:r>
                  <a:rPr lang="en-IN">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533400"/>
          </a:xfrm>
          <a:solidFill>
            <a:schemeClr val="bg2">
              <a:lumMod val="60000"/>
              <a:lumOff val="40000"/>
            </a:schemeClr>
          </a:solidFill>
        </p:spPr>
        <p:txBody>
          <a:bodyPr>
            <a:noAutofit/>
          </a:bodyPr>
          <a:lstStyle/>
          <a:p>
            <a:pPr eaLnBrk="1" hangingPunct="1">
              <a:defRPr/>
            </a:pPr>
            <a:r>
              <a:rPr lang="en-US" altLang="zh-TW" sz="3200" b="1" dirty="0">
                <a:solidFill>
                  <a:srgbClr val="FF0000"/>
                </a:solidFill>
                <a:effectLst>
                  <a:outerShdw blurRad="38100" dist="38100" dir="2700000" algn="tl">
                    <a:srgbClr val="000000"/>
                  </a:outerShdw>
                </a:effectLst>
                <a:latin typeface="Chasm" charset="0"/>
              </a:rPr>
              <a:t>Hall Coefficient</a:t>
            </a:r>
            <a:endParaRPr lang="en-US" sz="3200" b="1" dirty="0">
              <a:solidFill>
                <a:srgbClr val="FF0000"/>
              </a:solidFill>
            </a:endParaRPr>
          </a:p>
        </p:txBody>
      </p:sp>
      <p:sp>
        <p:nvSpPr>
          <p:cNvPr id="3" name="Content Placeholder 2"/>
          <p:cNvSpPr>
            <a:spLocks noGrp="1"/>
          </p:cNvSpPr>
          <p:nvPr>
            <p:ph idx="1"/>
          </p:nvPr>
        </p:nvSpPr>
        <p:spPr>
          <a:xfrm>
            <a:off x="1524000" y="533400"/>
            <a:ext cx="9144000" cy="6324600"/>
          </a:xfrm>
          <a:noFill/>
        </p:spPr>
        <p:txBody>
          <a:bodyPr/>
          <a:lstStyle/>
          <a:p>
            <a:pPr eaLnBrk="1" hangingPunct="1">
              <a:defRPr/>
            </a:pPr>
            <a:r>
              <a:rPr lang="en-US" sz="2400" dirty="0"/>
              <a:t>If </a:t>
            </a:r>
            <a:r>
              <a:rPr lang="en-US" sz="2400" dirty="0">
                <a:solidFill>
                  <a:srgbClr val="0000FF"/>
                </a:solidFill>
              </a:rPr>
              <a:t>V</a:t>
            </a:r>
            <a:r>
              <a:rPr lang="en-US" sz="2400" baseline="-25000" dirty="0">
                <a:solidFill>
                  <a:srgbClr val="0000FF"/>
                </a:solidFill>
              </a:rPr>
              <a:t>H </a:t>
            </a:r>
            <a:r>
              <a:rPr lang="en-US" sz="2400" dirty="0">
                <a:solidFill>
                  <a:srgbClr val="0000FF"/>
                </a:solidFill>
              </a:rPr>
              <a:t>is the Hall voltage </a:t>
            </a:r>
            <a:r>
              <a:rPr lang="en-US" sz="2400" dirty="0"/>
              <a:t>developed across the specimen </a:t>
            </a:r>
            <a:r>
              <a:rPr lang="en-US" sz="2400" dirty="0">
                <a:solidFill>
                  <a:srgbClr val="FF0000"/>
                </a:solidFill>
              </a:rPr>
              <a:t>of thickness ‘d’, </a:t>
            </a:r>
            <a:r>
              <a:rPr lang="en-US" sz="2400" dirty="0"/>
              <a:t>then</a:t>
            </a:r>
          </a:p>
          <a:p>
            <a:pPr eaLnBrk="1" hangingPunct="1">
              <a:defRPr/>
            </a:pPr>
            <a:r>
              <a:rPr lang="en-US" sz="2400" dirty="0"/>
              <a:t>Putting the value of E</a:t>
            </a:r>
            <a:r>
              <a:rPr lang="en-US" sz="2400" baseline="-25000" dirty="0"/>
              <a:t>H</a:t>
            </a:r>
            <a:r>
              <a:rPr lang="en-US" sz="2400" dirty="0"/>
              <a:t> from eq..3  we get</a:t>
            </a:r>
          </a:p>
          <a:p>
            <a:pPr eaLnBrk="1" hangingPunct="1">
              <a:defRPr/>
            </a:pPr>
            <a:endParaRPr lang="en-US" sz="2400" dirty="0"/>
          </a:p>
          <a:p>
            <a:pPr eaLnBrk="1" hangingPunct="1">
              <a:defRPr/>
            </a:pPr>
            <a:r>
              <a:rPr lang="en-US" sz="2400" dirty="0"/>
              <a:t>If ‘</a:t>
            </a:r>
            <a:r>
              <a:rPr lang="en-US" sz="2400" dirty="0">
                <a:solidFill>
                  <a:srgbClr val="FF0000"/>
                </a:solidFill>
              </a:rPr>
              <a:t>b’, is the width </a:t>
            </a:r>
            <a:r>
              <a:rPr lang="en-US" sz="2400" dirty="0"/>
              <a:t>of the specimen , then </a:t>
            </a:r>
            <a:r>
              <a:rPr lang="en-US" sz="2400" dirty="0">
                <a:solidFill>
                  <a:srgbClr val="0000FF"/>
                </a:solidFill>
              </a:rPr>
              <a:t>’</a:t>
            </a:r>
            <a:r>
              <a:rPr lang="en-US" sz="2400" dirty="0" err="1">
                <a:solidFill>
                  <a:srgbClr val="0000FF"/>
                </a:solidFill>
              </a:rPr>
              <a:t>bd</a:t>
            </a:r>
            <a:r>
              <a:rPr lang="en-US" sz="2400" dirty="0">
                <a:solidFill>
                  <a:srgbClr val="0000FF"/>
                </a:solidFill>
              </a:rPr>
              <a:t>’  will be cross-sectional </a:t>
            </a:r>
            <a:r>
              <a:rPr lang="en-US" sz="2400" dirty="0"/>
              <a:t>area and current density is given as </a:t>
            </a:r>
          </a:p>
          <a:p>
            <a:pPr eaLnBrk="1" hangingPunct="1">
              <a:defRPr/>
            </a:pPr>
            <a:endParaRPr lang="en-US" sz="2400" dirty="0"/>
          </a:p>
          <a:p>
            <a:pPr eaLnBrk="1" hangingPunct="1">
              <a:defRPr/>
            </a:pPr>
            <a:r>
              <a:rPr lang="en-US" sz="2400" dirty="0"/>
              <a:t>Thus</a:t>
            </a:r>
          </a:p>
          <a:p>
            <a:pPr eaLnBrk="1" hangingPunct="1">
              <a:defRPr/>
            </a:pPr>
            <a:endParaRPr lang="en-US" sz="2400" dirty="0"/>
          </a:p>
          <a:p>
            <a:pPr eaLnBrk="1" hangingPunct="1">
              <a:defRPr/>
            </a:pPr>
            <a:r>
              <a:rPr lang="en-US" sz="2400" dirty="0"/>
              <a:t>Or</a:t>
            </a:r>
          </a:p>
          <a:p>
            <a:pPr eaLnBrk="1" hangingPunct="1">
              <a:defRPr/>
            </a:pPr>
            <a:r>
              <a:rPr lang="en-US" sz="2400" dirty="0"/>
              <a:t>                                            ……….13</a:t>
            </a:r>
          </a:p>
          <a:p>
            <a:pPr eaLnBrk="1" hangingPunct="1">
              <a:defRPr/>
            </a:pPr>
            <a:r>
              <a:rPr lang="en-US" sz="2400" dirty="0"/>
              <a:t>R</a:t>
            </a:r>
            <a:r>
              <a:rPr lang="en-US" sz="2400" baseline="-25000" dirty="0"/>
              <a:t>H</a:t>
            </a:r>
            <a:r>
              <a:rPr lang="en-US" sz="2400" dirty="0"/>
              <a:t> can be measured experimentally when V</a:t>
            </a:r>
            <a:r>
              <a:rPr lang="en-US" sz="2400" baseline="-25000" dirty="0"/>
              <a:t>H</a:t>
            </a:r>
            <a:r>
              <a:rPr lang="en-US" sz="2400" dirty="0"/>
              <a:t>, I</a:t>
            </a:r>
            <a:r>
              <a:rPr lang="en-US" sz="2400" baseline="-25000" dirty="0"/>
              <a:t>x</a:t>
            </a:r>
            <a:r>
              <a:rPr lang="en-US" sz="2400" dirty="0"/>
              <a:t>, B  and b are known. V</a:t>
            </a:r>
            <a:r>
              <a:rPr lang="en-US" sz="2400" baseline="-25000" dirty="0"/>
              <a:t>H</a:t>
            </a:r>
            <a:r>
              <a:rPr lang="en-US" sz="2400" dirty="0"/>
              <a:t> will have opposite polarity for </a:t>
            </a:r>
            <a:r>
              <a:rPr lang="en-US" sz="2400" dirty="0">
                <a:solidFill>
                  <a:srgbClr val="FF0000"/>
                </a:solidFill>
              </a:rPr>
              <a:t>‘n’</a:t>
            </a:r>
            <a:r>
              <a:rPr lang="en-US" sz="2400" dirty="0"/>
              <a:t> and </a:t>
            </a:r>
            <a:r>
              <a:rPr lang="en-US" sz="2400" dirty="0">
                <a:solidFill>
                  <a:srgbClr val="FF0000"/>
                </a:solidFill>
              </a:rPr>
              <a:t>‘p’</a:t>
            </a:r>
            <a:r>
              <a:rPr lang="en-US" sz="2400" dirty="0"/>
              <a:t> type semiconductors.</a:t>
            </a:r>
          </a:p>
        </p:txBody>
      </p:sp>
      <mc:AlternateContent xmlns:mc="http://schemas.openxmlformats.org/markup-compatibility/2006" xmlns:a14="http://schemas.microsoft.com/office/drawing/2010/main">
        <mc:Choice Requires="a14">
          <p:sp>
            <p:nvSpPr>
              <p:cNvPr id="5122" name="Object 2"/>
              <p:cNvSpPr txBox="1"/>
              <p:nvPr/>
            </p:nvSpPr>
            <p:spPr bwMode="auto">
              <a:xfrm>
                <a:off x="3886200" y="914400"/>
                <a:ext cx="1752600" cy="4572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𝑉</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m:t>
                      </m:r>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𝐻</m:t>
                          </m:r>
                        </m:sub>
                      </m:sSub>
                    </m:oMath>
                  </m:oMathPara>
                </a14:m>
                <a:endParaRPr lang="en-IN"/>
              </a:p>
            </p:txBody>
          </p:sp>
        </mc:Choice>
        <mc:Fallback xmlns="">
          <p:sp>
            <p:nvSpPr>
              <p:cNvPr id="5122" name="Object 2"/>
              <p:cNvSpPr txBox="1">
                <a:spLocks noRot="1" noChangeAspect="1" noMove="1" noResize="1" noEditPoints="1" noAdjustHandles="1" noChangeArrowheads="1" noChangeShapeType="1" noTextEdit="1"/>
              </p:cNvSpPr>
              <p:nvPr/>
            </p:nvSpPr>
            <p:spPr bwMode="auto">
              <a:xfrm>
                <a:off x="3886200" y="914400"/>
                <a:ext cx="1752600" cy="45720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23" name="Object 3"/>
              <p:cNvSpPr txBox="1"/>
              <p:nvPr/>
            </p:nvSpPr>
            <p:spPr bwMode="auto">
              <a:xfrm>
                <a:off x="4724401" y="1828801"/>
                <a:ext cx="2581275" cy="411163"/>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𝑉</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m:t>
                      </m:r>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𝑥</m:t>
                          </m:r>
                        </m:sub>
                      </m:sSub>
                      <m:r>
                        <a:rPr lang="en-IN" i="1">
                          <a:solidFill>
                            <a:srgbClr val="000000"/>
                          </a:solidFill>
                          <a:latin typeface="Cambria Math" panose="02040503050406030204" pitchFamily="18" charset="0"/>
                        </a:rPr>
                        <m:t>𝐵</m:t>
                      </m:r>
                    </m:oMath>
                  </m:oMathPara>
                </a14:m>
                <a:endParaRPr lang="en-IN"/>
              </a:p>
            </p:txBody>
          </p:sp>
        </mc:Choice>
        <mc:Fallback xmlns="">
          <p:sp>
            <p:nvSpPr>
              <p:cNvPr id="5123" name="Object 3"/>
              <p:cNvSpPr txBox="1">
                <a:spLocks noRot="1" noChangeAspect="1" noMove="1" noResize="1" noEditPoints="1" noAdjustHandles="1" noChangeArrowheads="1" noChangeShapeType="1" noTextEdit="1"/>
              </p:cNvSpPr>
              <p:nvPr/>
            </p:nvSpPr>
            <p:spPr bwMode="auto">
              <a:xfrm>
                <a:off x="4724401" y="1828801"/>
                <a:ext cx="2581275" cy="41116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24" name="Object 4"/>
              <p:cNvSpPr txBox="1"/>
              <p:nvPr/>
            </p:nvSpPr>
            <p:spPr bwMode="auto">
              <a:xfrm>
                <a:off x="6248400" y="2971800"/>
                <a:ext cx="1371600" cy="6096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𝑥</m:t>
                          </m:r>
                        </m:sub>
                      </m:sSub>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𝐼</m:t>
                              </m:r>
                            </m:e>
                            <m:sub>
                              <m:r>
                                <a:rPr lang="en-IN" i="1">
                                  <a:solidFill>
                                    <a:srgbClr val="000000"/>
                                  </a:solidFill>
                                  <a:latin typeface="Cambria Math" panose="02040503050406030204" pitchFamily="18" charset="0"/>
                                </a:rPr>
                                <m:t>𝑥</m:t>
                              </m:r>
                            </m:sub>
                          </m:sSub>
                        </m:num>
                        <m:den>
                          <m:r>
                            <a:rPr lang="en-IN" i="1">
                              <a:solidFill>
                                <a:srgbClr val="000000"/>
                              </a:solidFill>
                              <a:latin typeface="Cambria Math" panose="02040503050406030204" pitchFamily="18" charset="0"/>
                            </a:rPr>
                            <m:t>𝑏</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m:t>
                          </m:r>
                        </m:den>
                      </m:f>
                    </m:oMath>
                  </m:oMathPara>
                </a14:m>
                <a:endParaRPr lang="en-IN"/>
              </a:p>
            </p:txBody>
          </p:sp>
        </mc:Choice>
        <mc:Fallback xmlns="">
          <p:sp>
            <p:nvSpPr>
              <p:cNvPr id="5124" name="Object 4"/>
              <p:cNvSpPr txBox="1">
                <a:spLocks noRot="1" noChangeAspect="1" noMove="1" noResize="1" noEditPoints="1" noAdjustHandles="1" noChangeArrowheads="1" noChangeShapeType="1" noTextEdit="1"/>
              </p:cNvSpPr>
              <p:nvPr/>
            </p:nvSpPr>
            <p:spPr bwMode="auto">
              <a:xfrm>
                <a:off x="6248400" y="2971800"/>
                <a:ext cx="1371600" cy="6096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25" name="Object 5"/>
              <p:cNvSpPr txBox="1"/>
              <p:nvPr/>
            </p:nvSpPr>
            <p:spPr bwMode="auto">
              <a:xfrm>
                <a:off x="2971800" y="3581400"/>
                <a:ext cx="2819400" cy="7620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𝑉</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m:t>
                      </m:r>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𝐵</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𝐼</m:t>
                              </m:r>
                            </m:e>
                            <m:sub>
                              <m:r>
                                <a:rPr lang="en-IN" i="1">
                                  <a:solidFill>
                                    <a:srgbClr val="000000"/>
                                  </a:solidFill>
                                  <a:latin typeface="Cambria Math" panose="02040503050406030204" pitchFamily="18" charset="0"/>
                                </a:rPr>
                                <m:t>𝑥</m:t>
                              </m:r>
                            </m:sub>
                          </m:sSub>
                        </m:num>
                        <m:den>
                          <m:r>
                            <a:rPr lang="en-IN" i="1">
                              <a:solidFill>
                                <a:srgbClr val="000000"/>
                              </a:solidFill>
                              <a:latin typeface="Cambria Math" panose="02040503050406030204" pitchFamily="18" charset="0"/>
                            </a:rPr>
                            <m:t>𝑏</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𝑑</m:t>
                          </m:r>
                        </m:den>
                      </m:f>
                    </m:oMath>
                  </m:oMathPara>
                </a14:m>
                <a:endParaRPr lang="en-IN"/>
              </a:p>
            </p:txBody>
          </p:sp>
        </mc:Choice>
        <mc:Fallback xmlns="">
          <p:sp>
            <p:nvSpPr>
              <p:cNvPr id="5125" name="Object 5"/>
              <p:cNvSpPr txBox="1">
                <a:spLocks noRot="1" noChangeAspect="1" noMove="1" noResize="1" noEditPoints="1" noAdjustHandles="1" noChangeArrowheads="1" noChangeShapeType="1" noTextEdit="1"/>
              </p:cNvSpPr>
              <p:nvPr/>
            </p:nvSpPr>
            <p:spPr bwMode="auto">
              <a:xfrm>
                <a:off x="2971800" y="3581400"/>
                <a:ext cx="2819400" cy="76200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26" name="Object 6"/>
              <p:cNvSpPr txBox="1"/>
              <p:nvPr/>
            </p:nvSpPr>
            <p:spPr bwMode="auto">
              <a:xfrm>
                <a:off x="7772400" y="3581400"/>
                <a:ext cx="2362200" cy="808038"/>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𝑉</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𝐵</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𝐼</m:t>
                              </m:r>
                            </m:e>
                            <m:sub>
                              <m:r>
                                <a:rPr lang="en-IN" i="1">
                                  <a:solidFill>
                                    <a:srgbClr val="000000"/>
                                  </a:solidFill>
                                  <a:latin typeface="Cambria Math" panose="02040503050406030204" pitchFamily="18" charset="0"/>
                                </a:rPr>
                                <m:t>𝑥</m:t>
                              </m:r>
                            </m:sub>
                          </m:sSub>
                        </m:num>
                        <m:den>
                          <m:r>
                            <a:rPr lang="en-IN" i="1">
                              <a:solidFill>
                                <a:srgbClr val="000000"/>
                              </a:solidFill>
                              <a:latin typeface="Cambria Math" panose="02040503050406030204" pitchFamily="18" charset="0"/>
                            </a:rPr>
                            <m:t>𝑏</m:t>
                          </m:r>
                        </m:den>
                      </m:f>
                    </m:oMath>
                  </m:oMathPara>
                </a14:m>
                <a:endParaRPr lang="en-IN"/>
              </a:p>
            </p:txBody>
          </p:sp>
        </mc:Choice>
        <mc:Fallback xmlns="">
          <p:sp>
            <p:nvSpPr>
              <p:cNvPr id="5126" name="Object 6"/>
              <p:cNvSpPr txBox="1">
                <a:spLocks noRot="1" noChangeAspect="1" noMove="1" noResize="1" noEditPoints="1" noAdjustHandles="1" noChangeArrowheads="1" noChangeShapeType="1" noTextEdit="1"/>
              </p:cNvSpPr>
              <p:nvPr/>
            </p:nvSpPr>
            <p:spPr bwMode="auto">
              <a:xfrm>
                <a:off x="7772400" y="3581400"/>
                <a:ext cx="2362200" cy="80803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27" name="Object 7"/>
              <p:cNvSpPr txBox="1"/>
              <p:nvPr/>
            </p:nvSpPr>
            <p:spPr bwMode="auto">
              <a:xfrm>
                <a:off x="3352801" y="4572001"/>
                <a:ext cx="1839913" cy="677863"/>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𝑉</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𝑏</m:t>
                          </m:r>
                        </m:num>
                        <m:den>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𝐼</m:t>
                              </m:r>
                            </m:e>
                            <m:sub>
                              <m:r>
                                <a:rPr lang="en-IN" i="1">
                                  <a:solidFill>
                                    <a:srgbClr val="000000"/>
                                  </a:solidFill>
                                  <a:latin typeface="Cambria Math" panose="02040503050406030204" pitchFamily="18" charset="0"/>
                                </a:rPr>
                                <m:t>𝑥</m:t>
                              </m:r>
                            </m:sub>
                          </m:sSub>
                          <m:r>
                            <a:rPr lang="en-IN" i="1">
                              <a:solidFill>
                                <a:srgbClr val="000000"/>
                              </a:solidFill>
                              <a:latin typeface="Cambria Math" panose="02040503050406030204" pitchFamily="18" charset="0"/>
                            </a:rPr>
                            <m:t>𝐵</m:t>
                          </m:r>
                        </m:den>
                      </m:f>
                    </m:oMath>
                  </m:oMathPara>
                </a14:m>
                <a:endParaRPr lang="en-IN"/>
              </a:p>
            </p:txBody>
          </p:sp>
        </mc:Choice>
        <mc:Fallback xmlns="">
          <p:sp>
            <p:nvSpPr>
              <p:cNvPr id="5127" name="Object 7"/>
              <p:cNvSpPr txBox="1">
                <a:spLocks noRot="1" noChangeAspect="1" noMove="1" noResize="1" noEditPoints="1" noAdjustHandles="1" noChangeArrowheads="1" noChangeShapeType="1" noTextEdit="1"/>
              </p:cNvSpPr>
              <p:nvPr/>
            </p:nvSpPr>
            <p:spPr bwMode="auto">
              <a:xfrm>
                <a:off x="3352801" y="4572001"/>
                <a:ext cx="1839913" cy="677863"/>
              </a:xfrm>
              <a:prstGeom prst="rect">
                <a:avLst/>
              </a:prstGeom>
              <a:blipFill>
                <a:blip r:embed="rId7"/>
                <a:stretch>
                  <a:fillRect/>
                </a:stretch>
              </a:blipFill>
            </p:spPr>
            <p:txBody>
              <a:bodyPr/>
              <a:lstStyle/>
              <a:p>
                <a:r>
                  <a:rPr lang="en-IN">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457200"/>
          </a:xfrm>
          <a:solidFill>
            <a:schemeClr val="bg2">
              <a:lumMod val="60000"/>
              <a:lumOff val="40000"/>
            </a:schemeClr>
          </a:solidFill>
        </p:spPr>
        <p:txBody>
          <a:bodyPr>
            <a:noAutofit/>
          </a:bodyPr>
          <a:lstStyle/>
          <a:p>
            <a:pPr eaLnBrk="1" hangingPunct="1">
              <a:defRPr/>
            </a:pPr>
            <a:r>
              <a:rPr lang="en-US" sz="3200" b="1" dirty="0">
                <a:solidFill>
                  <a:srgbClr val="0000FF"/>
                </a:solidFill>
              </a:rPr>
              <a:t>Mobility  </a:t>
            </a:r>
            <a:endParaRPr lang="en-US" sz="3200" b="1" dirty="0"/>
          </a:p>
        </p:txBody>
      </p:sp>
      <p:sp>
        <p:nvSpPr>
          <p:cNvPr id="3" name="Content Placeholder 2"/>
          <p:cNvSpPr>
            <a:spLocks noGrp="1"/>
          </p:cNvSpPr>
          <p:nvPr>
            <p:ph idx="1"/>
          </p:nvPr>
        </p:nvSpPr>
        <p:spPr>
          <a:xfrm>
            <a:off x="1524000" y="457200"/>
            <a:ext cx="9144000" cy="6400800"/>
          </a:xfrm>
          <a:noFill/>
        </p:spPr>
        <p:txBody>
          <a:bodyPr/>
          <a:lstStyle/>
          <a:p>
            <a:pPr eaLnBrk="1" hangingPunct="1">
              <a:defRPr/>
            </a:pPr>
            <a:r>
              <a:rPr lang="en-US" sz="2400" dirty="0"/>
              <a:t>When the current carrying particles acquire a velocity per unit electric field , the velocity is known as </a:t>
            </a:r>
            <a:r>
              <a:rPr lang="en-US" sz="2400" dirty="0">
                <a:solidFill>
                  <a:srgbClr val="0000FF"/>
                </a:solidFill>
              </a:rPr>
              <a:t>mobility </a:t>
            </a:r>
            <a:r>
              <a:rPr lang="en-US" sz="2400" dirty="0"/>
              <a:t>and represented by </a:t>
            </a:r>
            <a:r>
              <a:rPr lang="en-US" sz="2400" dirty="0">
                <a:solidFill>
                  <a:srgbClr val="0000FF"/>
                </a:solidFill>
                <a:latin typeface="Calibri"/>
              </a:rPr>
              <a:t>µ.</a:t>
            </a:r>
          </a:p>
          <a:p>
            <a:pPr eaLnBrk="1" hangingPunct="1">
              <a:defRPr/>
            </a:pPr>
            <a:endParaRPr lang="en-US" sz="2400" dirty="0">
              <a:latin typeface="Calibri"/>
            </a:endParaRPr>
          </a:p>
          <a:p>
            <a:pPr eaLnBrk="1" hangingPunct="1">
              <a:defRPr/>
            </a:pPr>
            <a:r>
              <a:rPr lang="en-US" sz="2400" dirty="0">
                <a:latin typeface="Calibri"/>
              </a:rPr>
              <a:t>Or                               …………8</a:t>
            </a:r>
          </a:p>
          <a:p>
            <a:pPr eaLnBrk="1" hangingPunct="1">
              <a:defRPr/>
            </a:pPr>
            <a:r>
              <a:rPr lang="en-US" sz="2400" dirty="0">
                <a:latin typeface="Calibri"/>
              </a:rPr>
              <a:t>        From equation..(1)                               therefore</a:t>
            </a:r>
          </a:p>
          <a:p>
            <a:pPr eaLnBrk="1" hangingPunct="1">
              <a:defRPr/>
            </a:pPr>
            <a:endParaRPr lang="en-US" sz="2400" dirty="0">
              <a:latin typeface="Calibri"/>
            </a:endParaRPr>
          </a:p>
          <a:p>
            <a:pPr eaLnBrk="1" hangingPunct="1">
              <a:defRPr/>
            </a:pPr>
            <a:r>
              <a:rPr lang="en-US" sz="2400" dirty="0">
                <a:latin typeface="Calibri"/>
              </a:rPr>
              <a:t>Or                                  ……….9</a:t>
            </a:r>
          </a:p>
          <a:p>
            <a:pPr eaLnBrk="1" hangingPunct="1">
              <a:defRPr/>
            </a:pPr>
            <a:endParaRPr lang="en-US" sz="2400" dirty="0">
              <a:latin typeface="Calibri"/>
            </a:endParaRPr>
          </a:p>
          <a:p>
            <a:pPr eaLnBrk="1" hangingPunct="1">
              <a:defRPr/>
            </a:pPr>
            <a:r>
              <a:rPr lang="en-US" sz="2400" dirty="0">
                <a:latin typeface="Calibri"/>
              </a:rPr>
              <a:t>Comparing E</a:t>
            </a:r>
            <a:r>
              <a:rPr lang="en-US" sz="2400" baseline="-25000" dirty="0">
                <a:latin typeface="Calibri"/>
              </a:rPr>
              <a:t>H </a:t>
            </a:r>
            <a:r>
              <a:rPr lang="en-US" sz="2400" dirty="0">
                <a:latin typeface="Calibri"/>
              </a:rPr>
              <a:t>from equation…(3) and (9),we get</a:t>
            </a:r>
          </a:p>
          <a:p>
            <a:pPr eaLnBrk="1" hangingPunct="1">
              <a:defRPr/>
            </a:pPr>
            <a:r>
              <a:rPr lang="en-US" sz="2400" dirty="0">
                <a:latin typeface="Calibri"/>
              </a:rPr>
              <a:t> Or</a:t>
            </a:r>
          </a:p>
          <a:p>
            <a:pPr eaLnBrk="1" hangingPunct="1">
              <a:defRPr/>
            </a:pPr>
            <a:endParaRPr lang="en-US" sz="2400" dirty="0">
              <a:latin typeface="Calibri"/>
            </a:endParaRPr>
          </a:p>
          <a:p>
            <a:pPr eaLnBrk="1" hangingPunct="1">
              <a:defRPr/>
            </a:pPr>
            <a:r>
              <a:rPr lang="en-US" sz="2400" dirty="0">
                <a:latin typeface="Calibri"/>
              </a:rPr>
              <a:t>But                           is the electrical conductivity,                      ……..10</a:t>
            </a:r>
          </a:p>
          <a:p>
            <a:pPr eaLnBrk="1" hangingPunct="1">
              <a:defRPr/>
            </a:pPr>
            <a:endParaRPr lang="en-US" sz="2400" dirty="0">
              <a:latin typeface="Calibri"/>
            </a:endParaRPr>
          </a:p>
          <a:p>
            <a:pPr eaLnBrk="1" hangingPunct="1">
              <a:defRPr/>
            </a:pPr>
            <a:r>
              <a:rPr lang="en-US" sz="2400" dirty="0">
                <a:latin typeface="Calibri"/>
              </a:rPr>
              <a:t>Or                                              using eq…2</a:t>
            </a:r>
          </a:p>
          <a:p>
            <a:pPr eaLnBrk="1" hangingPunct="1">
              <a:defRPr/>
            </a:pPr>
            <a:endParaRPr lang="en-US" sz="2400" dirty="0"/>
          </a:p>
        </p:txBody>
      </p:sp>
      <mc:AlternateContent xmlns:mc="http://schemas.openxmlformats.org/markup-compatibility/2006" xmlns:a14="http://schemas.microsoft.com/office/drawing/2010/main">
        <mc:Choice Requires="a14">
          <p:sp>
            <p:nvSpPr>
              <p:cNvPr id="3074" name="Object 2"/>
              <p:cNvSpPr txBox="1"/>
              <p:nvPr/>
            </p:nvSpPr>
            <p:spPr bwMode="auto">
              <a:xfrm>
                <a:off x="4724400" y="1219200"/>
                <a:ext cx="1295400" cy="457200"/>
              </a:xfrm>
              <a:prstGeom prst="rect">
                <a:avLst/>
              </a:prstGeom>
              <a:solidFill>
                <a:srgbClr val="99CC00"/>
              </a:solidFill>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𝜈</m:t>
                          </m:r>
                        </m:num>
                        <m:den>
                          <m:r>
                            <a:rPr lang="en-IN" i="1">
                              <a:solidFill>
                                <a:srgbClr val="000000"/>
                              </a:solidFill>
                              <a:latin typeface="Cambria Math" panose="02040503050406030204" pitchFamily="18" charset="0"/>
                            </a:rPr>
                            <m:t>𝐸</m:t>
                          </m:r>
                        </m:den>
                      </m:f>
                    </m:oMath>
                  </m:oMathPara>
                </a14:m>
                <a:endParaRPr lang="en-IN"/>
              </a:p>
            </p:txBody>
          </p:sp>
        </mc:Choice>
        <mc:Fallback xmlns="">
          <p:sp>
            <p:nvSpPr>
              <p:cNvPr id="3074" name="Object 2"/>
              <p:cNvSpPr txBox="1">
                <a:spLocks noRot="1" noChangeAspect="1" noMove="1" noResize="1" noEditPoints="1" noAdjustHandles="1" noChangeArrowheads="1" noChangeShapeType="1" noTextEdit="1"/>
              </p:cNvSpPr>
              <p:nvPr/>
            </p:nvSpPr>
            <p:spPr bwMode="auto">
              <a:xfrm>
                <a:off x="4724400" y="1219200"/>
                <a:ext cx="1295400" cy="457200"/>
              </a:xfrm>
              <a:prstGeom prst="rect">
                <a:avLst/>
              </a:prstGeom>
              <a:blipFill>
                <a:blip r:embed="rId2"/>
                <a:stretch>
                  <a:fillRect b="-1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75" name="Object 3"/>
              <p:cNvSpPr txBox="1"/>
              <p:nvPr/>
            </p:nvSpPr>
            <p:spPr bwMode="auto">
              <a:xfrm>
                <a:off x="2819400" y="1752600"/>
                <a:ext cx="1447800" cy="3810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𝜈</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𝐸</m:t>
                      </m:r>
                    </m:oMath>
                  </m:oMathPara>
                </a14:m>
                <a:endParaRPr lang="en-IN"/>
              </a:p>
            </p:txBody>
          </p:sp>
        </mc:Choice>
        <mc:Fallback xmlns="">
          <p:sp>
            <p:nvSpPr>
              <p:cNvPr id="3075" name="Object 3"/>
              <p:cNvSpPr txBox="1">
                <a:spLocks noRot="1" noChangeAspect="1" noMove="1" noResize="1" noEditPoints="1" noAdjustHandles="1" noChangeArrowheads="1" noChangeShapeType="1" noTextEdit="1"/>
              </p:cNvSpPr>
              <p:nvPr/>
            </p:nvSpPr>
            <p:spPr bwMode="auto">
              <a:xfrm>
                <a:off x="2819400" y="1752600"/>
                <a:ext cx="1447800" cy="381000"/>
              </a:xfrm>
              <a:prstGeom prst="rect">
                <a:avLst/>
              </a:prstGeom>
              <a:blipFill>
                <a:blip r:embed="rId3"/>
                <a:stretch>
                  <a:fillRect b="-64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76" name="Object 4"/>
              <p:cNvSpPr txBox="1"/>
              <p:nvPr/>
            </p:nvSpPr>
            <p:spPr bwMode="auto">
              <a:xfrm>
                <a:off x="5089526" y="2116138"/>
                <a:ext cx="1222375" cy="569912"/>
              </a:xfrm>
              <a:prstGeom prst="rect">
                <a:avLst/>
              </a:prstGeom>
              <a:solidFill>
                <a:srgbClr val="99CC00"/>
              </a:solid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𝜈</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𝐻</m:t>
                              </m:r>
                            </m:sub>
                          </m:sSub>
                        </m:num>
                        <m:den>
                          <m:r>
                            <a:rPr lang="en-IN" i="1">
                              <a:solidFill>
                                <a:srgbClr val="000000"/>
                              </a:solidFill>
                              <a:latin typeface="Cambria Math" panose="02040503050406030204" pitchFamily="18" charset="0"/>
                            </a:rPr>
                            <m:t>𝐵</m:t>
                          </m:r>
                        </m:den>
                      </m:f>
                    </m:oMath>
                  </m:oMathPara>
                </a14:m>
                <a:endParaRPr lang="en-IN"/>
              </a:p>
            </p:txBody>
          </p:sp>
        </mc:Choice>
        <mc:Fallback xmlns="">
          <p:sp>
            <p:nvSpPr>
              <p:cNvPr id="3076" name="Object 4"/>
              <p:cNvSpPr txBox="1">
                <a:spLocks noRot="1" noChangeAspect="1" noMove="1" noResize="1" noEditPoints="1" noAdjustHandles="1" noChangeArrowheads="1" noChangeShapeType="1" noTextEdit="1"/>
              </p:cNvSpPr>
              <p:nvPr/>
            </p:nvSpPr>
            <p:spPr bwMode="auto">
              <a:xfrm>
                <a:off x="5089526" y="2116138"/>
                <a:ext cx="1222375" cy="56991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77" name="Object 5"/>
              <p:cNvSpPr txBox="1"/>
              <p:nvPr/>
            </p:nvSpPr>
            <p:spPr bwMode="auto">
              <a:xfrm>
                <a:off x="8686800" y="2057400"/>
                <a:ext cx="1697038" cy="6096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𝐻</m:t>
                              </m:r>
                            </m:sub>
                          </m:sSub>
                        </m:num>
                        <m:den>
                          <m:r>
                            <a:rPr lang="en-IN" i="1">
                              <a:solidFill>
                                <a:srgbClr val="000000"/>
                              </a:solidFill>
                              <a:latin typeface="Cambria Math" panose="02040503050406030204" pitchFamily="18" charset="0"/>
                            </a:rPr>
                            <m:t>𝐵</m:t>
                          </m:r>
                        </m:den>
                      </m:f>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𝐸</m:t>
                      </m:r>
                    </m:oMath>
                  </m:oMathPara>
                </a14:m>
                <a:endParaRPr lang="en-IN"/>
              </a:p>
            </p:txBody>
          </p:sp>
        </mc:Choice>
        <mc:Fallback xmlns="">
          <p:sp>
            <p:nvSpPr>
              <p:cNvPr id="3077" name="Object 5"/>
              <p:cNvSpPr txBox="1">
                <a:spLocks noRot="1" noChangeAspect="1" noMove="1" noResize="1" noEditPoints="1" noAdjustHandles="1" noChangeArrowheads="1" noChangeShapeType="1" noTextEdit="1"/>
              </p:cNvSpPr>
              <p:nvPr/>
            </p:nvSpPr>
            <p:spPr bwMode="auto">
              <a:xfrm>
                <a:off x="8686800" y="2057400"/>
                <a:ext cx="1697038" cy="60960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78" name="Object 6"/>
              <p:cNvSpPr txBox="1"/>
              <p:nvPr/>
            </p:nvSpPr>
            <p:spPr bwMode="auto">
              <a:xfrm>
                <a:off x="2667000" y="3048000"/>
                <a:ext cx="1676400" cy="3810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𝐻</m:t>
                          </m:r>
                        </m:sub>
                      </m:sSub>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𝐸𝐵</m:t>
                      </m:r>
                    </m:oMath>
                  </m:oMathPara>
                </a14:m>
                <a:endParaRPr lang="en-IN"/>
              </a:p>
            </p:txBody>
          </p:sp>
        </mc:Choice>
        <mc:Fallback xmlns="">
          <p:sp>
            <p:nvSpPr>
              <p:cNvPr id="3078" name="Object 6"/>
              <p:cNvSpPr txBox="1">
                <a:spLocks noRot="1" noChangeAspect="1" noMove="1" noResize="1" noEditPoints="1" noAdjustHandles="1" noChangeArrowheads="1" noChangeShapeType="1" noTextEdit="1"/>
              </p:cNvSpPr>
              <p:nvPr/>
            </p:nvSpPr>
            <p:spPr bwMode="auto">
              <a:xfrm>
                <a:off x="2667000" y="3048000"/>
                <a:ext cx="1676400" cy="381000"/>
              </a:xfrm>
              <a:prstGeom prst="rect">
                <a:avLst/>
              </a:prstGeom>
              <a:blipFill>
                <a:blip r:embed="rId6"/>
                <a:stretch>
                  <a:fillRect b="-47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79" name="Object 7"/>
              <p:cNvSpPr txBox="1"/>
              <p:nvPr/>
            </p:nvSpPr>
            <p:spPr bwMode="auto">
              <a:xfrm>
                <a:off x="8229600" y="3962400"/>
                <a:ext cx="2133600" cy="41275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𝑥</m:t>
                          </m:r>
                        </m:sub>
                      </m:sSub>
                      <m:r>
                        <a:rPr lang="en-IN" i="1">
                          <a:solidFill>
                            <a:srgbClr val="000000"/>
                          </a:solidFill>
                          <a:latin typeface="Cambria Math" panose="02040503050406030204" pitchFamily="18" charset="0"/>
                        </a:rPr>
                        <m:t>𝐵</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𝐸𝐵</m:t>
                      </m:r>
                    </m:oMath>
                  </m:oMathPara>
                </a14:m>
                <a:endParaRPr lang="en-IN"/>
              </a:p>
            </p:txBody>
          </p:sp>
        </mc:Choice>
        <mc:Fallback xmlns="">
          <p:sp>
            <p:nvSpPr>
              <p:cNvPr id="3079" name="Object 7"/>
              <p:cNvSpPr txBox="1">
                <a:spLocks noRot="1" noChangeAspect="1" noMove="1" noResize="1" noEditPoints="1" noAdjustHandles="1" noChangeArrowheads="1" noChangeShapeType="1" noTextEdit="1"/>
              </p:cNvSpPr>
              <p:nvPr/>
            </p:nvSpPr>
            <p:spPr bwMode="auto">
              <a:xfrm>
                <a:off x="8229600" y="3962400"/>
                <a:ext cx="2133600" cy="41275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80" name="Object 9"/>
              <p:cNvSpPr txBox="1"/>
              <p:nvPr/>
            </p:nvSpPr>
            <p:spPr bwMode="auto">
              <a:xfrm>
                <a:off x="2667000" y="4343400"/>
                <a:ext cx="1390650" cy="6096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𝑥</m:t>
                              </m:r>
                            </m:sub>
                          </m:sSub>
                        </m:num>
                        <m:den>
                          <m:r>
                            <a:rPr lang="en-IN" i="1">
                              <a:solidFill>
                                <a:srgbClr val="000000"/>
                              </a:solidFill>
                              <a:latin typeface="Cambria Math" panose="02040503050406030204" pitchFamily="18" charset="0"/>
                            </a:rPr>
                            <m:t>𝐸</m:t>
                          </m:r>
                        </m:den>
                      </m:f>
                    </m:oMath>
                  </m:oMathPara>
                </a14:m>
                <a:endParaRPr lang="en-IN"/>
              </a:p>
            </p:txBody>
          </p:sp>
        </mc:Choice>
        <mc:Fallback xmlns="">
          <p:sp>
            <p:nvSpPr>
              <p:cNvPr id="3080" name="Object 9"/>
              <p:cNvSpPr txBox="1">
                <a:spLocks noRot="1" noChangeAspect="1" noMove="1" noResize="1" noEditPoints="1" noAdjustHandles="1" noChangeArrowheads="1" noChangeShapeType="1" noTextEdit="1"/>
              </p:cNvSpPr>
              <p:nvPr/>
            </p:nvSpPr>
            <p:spPr bwMode="auto">
              <a:xfrm>
                <a:off x="2667000" y="4343400"/>
                <a:ext cx="1390650" cy="60960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81" name="Object 10"/>
              <p:cNvSpPr txBox="1"/>
              <p:nvPr/>
            </p:nvSpPr>
            <p:spPr bwMode="auto">
              <a:xfrm>
                <a:off x="2738414" y="5181616"/>
                <a:ext cx="1143000" cy="533400"/>
              </a:xfrm>
              <a:prstGeom prst="rect">
                <a:avLst/>
              </a:prstGeom>
              <a:solidFill>
                <a:srgbClr val="99CC00"/>
              </a:solidFill>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𝑥</m:t>
                              </m:r>
                            </m:sub>
                          </m:sSub>
                        </m:num>
                        <m:den>
                          <m:r>
                            <a:rPr lang="en-IN" i="1">
                              <a:solidFill>
                                <a:srgbClr val="000000"/>
                              </a:solidFill>
                              <a:latin typeface="Cambria Math" panose="02040503050406030204" pitchFamily="18" charset="0"/>
                            </a:rPr>
                            <m:t>𝐸</m:t>
                          </m:r>
                        </m:den>
                      </m:f>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𝜎</m:t>
                      </m:r>
                    </m:oMath>
                  </m:oMathPara>
                </a14:m>
                <a:endParaRPr lang="en-IN"/>
              </a:p>
            </p:txBody>
          </p:sp>
        </mc:Choice>
        <mc:Fallback xmlns="">
          <p:sp>
            <p:nvSpPr>
              <p:cNvPr id="3081" name="Object 10"/>
              <p:cNvSpPr txBox="1">
                <a:spLocks noRot="1" noChangeAspect="1" noMove="1" noResize="1" noEditPoints="1" noAdjustHandles="1" noChangeArrowheads="1" noChangeShapeType="1" noTextEdit="1"/>
              </p:cNvSpPr>
              <p:nvPr/>
            </p:nvSpPr>
            <p:spPr bwMode="auto">
              <a:xfrm>
                <a:off x="2738414" y="5181616"/>
                <a:ext cx="1143000" cy="533400"/>
              </a:xfrm>
              <a:prstGeom prst="rect">
                <a:avLst/>
              </a:prstGeom>
              <a:blipFill>
                <a:blip r:embed="rId9"/>
                <a:stretch>
                  <a:fillRect b="-11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82" name="Object 11"/>
              <p:cNvSpPr txBox="1"/>
              <p:nvPr/>
            </p:nvSpPr>
            <p:spPr bwMode="auto">
              <a:xfrm>
                <a:off x="3200400" y="5929330"/>
                <a:ext cx="1720850" cy="6858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𝐻</m:t>
                              </m:r>
                            </m:sub>
                          </m:sSub>
                        </m:num>
                        <m:den>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𝑥</m:t>
                              </m:r>
                            </m:sub>
                          </m:sSub>
                          <m:r>
                            <a:rPr lang="en-IN" i="1">
                              <a:solidFill>
                                <a:srgbClr val="000000"/>
                              </a:solidFill>
                              <a:latin typeface="Cambria Math" panose="02040503050406030204" pitchFamily="18" charset="0"/>
                            </a:rPr>
                            <m:t>𝐵</m:t>
                          </m:r>
                        </m:den>
                      </m:f>
                      <m:r>
                        <a:rPr lang="en-IN" i="1">
                          <a:solidFill>
                            <a:srgbClr val="000000"/>
                          </a:solidFill>
                          <a:latin typeface="Cambria Math" panose="02040503050406030204" pitchFamily="18" charset="0"/>
                        </a:rPr>
                        <m:t>𝜎</m:t>
                      </m:r>
                    </m:oMath>
                  </m:oMathPara>
                </a14:m>
                <a:endParaRPr lang="en-IN"/>
              </a:p>
            </p:txBody>
          </p:sp>
        </mc:Choice>
        <mc:Fallback xmlns="">
          <p:sp>
            <p:nvSpPr>
              <p:cNvPr id="3082" name="Object 11"/>
              <p:cNvSpPr txBox="1">
                <a:spLocks noRot="1" noChangeAspect="1" noMove="1" noResize="1" noEditPoints="1" noAdjustHandles="1" noChangeArrowheads="1" noChangeShapeType="1" noTextEdit="1"/>
              </p:cNvSpPr>
              <p:nvPr/>
            </p:nvSpPr>
            <p:spPr bwMode="auto">
              <a:xfrm>
                <a:off x="3200400" y="5929330"/>
                <a:ext cx="1720850" cy="68580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83" name="Object 12"/>
              <p:cNvSpPr txBox="1"/>
              <p:nvPr/>
            </p:nvSpPr>
            <p:spPr bwMode="auto">
              <a:xfrm>
                <a:off x="7848600" y="5181600"/>
                <a:ext cx="1371600" cy="457200"/>
              </a:xfrm>
              <a:prstGeom prst="rect">
                <a:avLst/>
              </a:prstGeom>
              <a:solidFill>
                <a:srgbClr val="99CC00"/>
              </a:solidFill>
              <a:ln>
                <a:noFill/>
              </a:ln>
            </p:spPr>
            <p:txBody>
              <a:bodyPr>
                <a:normAutofit/>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𝜎</m:t>
                      </m:r>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𝑅</m:t>
                          </m:r>
                        </m:e>
                        <m:sub>
                          <m:r>
                            <a:rPr lang="en-IN" i="1">
                              <a:solidFill>
                                <a:srgbClr val="000000"/>
                              </a:solidFill>
                              <a:latin typeface="Cambria Math" panose="02040503050406030204" pitchFamily="18" charset="0"/>
                            </a:rPr>
                            <m:t>𝐻</m:t>
                          </m:r>
                        </m:sub>
                      </m:sSub>
                    </m:oMath>
                  </m:oMathPara>
                </a14:m>
                <a:endParaRPr lang="en-IN"/>
              </a:p>
            </p:txBody>
          </p:sp>
        </mc:Choice>
        <mc:Fallback xmlns="">
          <p:sp>
            <p:nvSpPr>
              <p:cNvPr id="3083" name="Object 12"/>
              <p:cNvSpPr txBox="1">
                <a:spLocks noRot="1" noChangeAspect="1" noMove="1" noResize="1" noEditPoints="1" noAdjustHandles="1" noChangeArrowheads="1" noChangeShapeType="1" noTextEdit="1"/>
              </p:cNvSpPr>
              <p:nvPr/>
            </p:nvSpPr>
            <p:spPr bwMode="auto">
              <a:xfrm>
                <a:off x="7848600" y="5181600"/>
                <a:ext cx="1371600" cy="457200"/>
              </a:xfrm>
              <a:prstGeom prst="rect">
                <a:avLst/>
              </a:prstGeom>
              <a:blipFill>
                <a:blip r:embed="rId11"/>
                <a:stretch>
                  <a:fillRect/>
                </a:stretch>
              </a:blipFill>
              <a:ln>
                <a:noFill/>
              </a:ln>
            </p:spPr>
            <p:txBody>
              <a:bodyPr/>
              <a:lstStyle/>
              <a:p>
                <a:r>
                  <a:rPr lang="en-IN">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Title 1"/>
          <p:cNvSpPr>
            <a:spLocks noGrp="1"/>
          </p:cNvSpPr>
          <p:nvPr>
            <p:ph type="title"/>
          </p:nvPr>
        </p:nvSpPr>
        <p:spPr>
          <a:xfrm>
            <a:off x="1524000" y="0"/>
            <a:ext cx="9144000" cy="457200"/>
          </a:xfrm>
          <a:solidFill>
            <a:srgbClr val="FFFF00"/>
          </a:solidFill>
        </p:spPr>
        <p:txBody>
          <a:bodyPr>
            <a:normAutofit fontScale="90000"/>
          </a:bodyPr>
          <a:lstStyle/>
          <a:p>
            <a:pPr eaLnBrk="1" hangingPunct="1"/>
            <a:r>
              <a:rPr lang="en-US" dirty="0"/>
              <a:t>  </a:t>
            </a:r>
            <a:r>
              <a:rPr lang="en-US" dirty="0">
                <a:solidFill>
                  <a:srgbClr val="FF0000"/>
                </a:solidFill>
              </a:rPr>
              <a:t>Hall angle</a:t>
            </a:r>
            <a:endParaRPr lang="en-US" dirty="0"/>
          </a:p>
        </p:txBody>
      </p:sp>
      <p:sp>
        <p:nvSpPr>
          <p:cNvPr id="3" name="Content Placeholder 2"/>
          <p:cNvSpPr>
            <a:spLocks noGrp="1"/>
          </p:cNvSpPr>
          <p:nvPr>
            <p:ph idx="1"/>
          </p:nvPr>
        </p:nvSpPr>
        <p:spPr>
          <a:xfrm>
            <a:off x="1524000" y="533400"/>
            <a:ext cx="9144000" cy="6324600"/>
          </a:xfrm>
          <a:noFill/>
        </p:spPr>
        <p:txBody>
          <a:bodyPr/>
          <a:lstStyle/>
          <a:p>
            <a:pPr eaLnBrk="1" hangingPunct="1">
              <a:defRPr/>
            </a:pPr>
            <a:r>
              <a:rPr lang="en-US" sz="2400" dirty="0"/>
              <a:t>and</a:t>
            </a:r>
          </a:p>
          <a:p>
            <a:pPr eaLnBrk="1" hangingPunct="1">
              <a:defRPr/>
            </a:pPr>
            <a:endParaRPr lang="en-US" sz="2400" dirty="0"/>
          </a:p>
          <a:p>
            <a:pPr eaLnBrk="1" hangingPunct="1">
              <a:defRPr/>
            </a:pPr>
            <a:r>
              <a:rPr lang="en-US" sz="2400" dirty="0"/>
              <a:t>Thus</a:t>
            </a:r>
          </a:p>
          <a:p>
            <a:pPr eaLnBrk="1" hangingPunct="1">
              <a:defRPr/>
            </a:pPr>
            <a:endParaRPr lang="en-US" sz="2400" dirty="0"/>
          </a:p>
          <a:p>
            <a:pPr eaLnBrk="1" hangingPunct="1">
              <a:defRPr/>
            </a:pPr>
            <a:r>
              <a:rPr lang="en-US" sz="2400" dirty="0"/>
              <a:t>Or</a:t>
            </a:r>
          </a:p>
          <a:p>
            <a:pPr eaLnBrk="1" hangingPunct="1">
              <a:defRPr/>
            </a:pPr>
            <a:endParaRPr lang="en-US" sz="2400" dirty="0"/>
          </a:p>
          <a:p>
            <a:pPr eaLnBrk="1" hangingPunct="1">
              <a:defRPr/>
            </a:pPr>
            <a:endParaRPr lang="en-US" sz="2400" dirty="0"/>
          </a:p>
          <a:p>
            <a:pPr eaLnBrk="1" hangingPunct="1">
              <a:defRPr/>
            </a:pPr>
            <a:r>
              <a:rPr lang="en-US" sz="2400" dirty="0"/>
              <a:t>Or                                   ……..11</a:t>
            </a:r>
          </a:p>
          <a:p>
            <a:pPr eaLnBrk="1" hangingPunct="1">
              <a:defRPr/>
            </a:pPr>
            <a:endParaRPr lang="en-US" sz="2400" dirty="0"/>
          </a:p>
          <a:p>
            <a:pPr eaLnBrk="1" hangingPunct="1">
              <a:defRPr/>
            </a:pPr>
            <a:r>
              <a:rPr lang="en-US" sz="2400" dirty="0"/>
              <a:t>Where                            is called </a:t>
            </a:r>
            <a:r>
              <a:rPr lang="en-US" sz="2400" dirty="0">
                <a:solidFill>
                  <a:srgbClr val="FF0000"/>
                </a:solidFill>
              </a:rPr>
              <a:t>Hall angle</a:t>
            </a:r>
            <a:r>
              <a:rPr lang="en-US" sz="2400" dirty="0"/>
              <a:t>.</a:t>
            </a:r>
          </a:p>
          <a:p>
            <a:pPr eaLnBrk="1" hangingPunct="1">
              <a:defRPr/>
            </a:pPr>
            <a:endParaRPr lang="en-US" sz="2400" dirty="0"/>
          </a:p>
          <a:p>
            <a:pPr eaLnBrk="1" hangingPunct="1">
              <a:defRPr/>
            </a:pPr>
            <a:r>
              <a:rPr lang="en-US" sz="2400" dirty="0"/>
              <a:t>Therefore                      ……..12</a:t>
            </a:r>
          </a:p>
          <a:p>
            <a:pPr eaLnBrk="1" hangingPunct="1">
              <a:defRPr/>
            </a:pPr>
            <a:endParaRPr lang="en-US" sz="2400" dirty="0"/>
          </a:p>
        </p:txBody>
      </p:sp>
      <mc:AlternateContent xmlns:mc="http://schemas.openxmlformats.org/markup-compatibility/2006" xmlns:a14="http://schemas.microsoft.com/office/drawing/2010/main">
        <mc:Choice Requires="a14">
          <p:sp>
            <p:nvSpPr>
              <p:cNvPr id="4098" name="Object 2"/>
              <p:cNvSpPr txBox="1"/>
              <p:nvPr/>
            </p:nvSpPr>
            <p:spPr bwMode="auto">
              <a:xfrm>
                <a:off x="3352801" y="609600"/>
                <a:ext cx="1520825" cy="414338"/>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𝐽</m:t>
                          </m:r>
                        </m:e>
                        <m:sub>
                          <m:r>
                            <a:rPr lang="en-IN" i="1">
                              <a:solidFill>
                                <a:srgbClr val="000000"/>
                              </a:solidFill>
                              <a:latin typeface="Cambria Math" panose="02040503050406030204" pitchFamily="18" charset="0"/>
                            </a:rPr>
                            <m:t>𝑥</m:t>
                          </m:r>
                        </m:sub>
                      </m:sSub>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𝜎</m:t>
                      </m:r>
                      <m:r>
                        <a:rPr lang="en-IN" i="1">
                          <a:solidFill>
                            <a:srgbClr val="000000"/>
                          </a:solidFill>
                          <a:latin typeface="Cambria Math" panose="02040503050406030204" pitchFamily="18" charset="0"/>
                        </a:rPr>
                        <m:t>𝐸</m:t>
                      </m:r>
                    </m:oMath>
                  </m:oMathPara>
                </a14:m>
                <a:endParaRPr lang="en-IN"/>
              </a:p>
            </p:txBody>
          </p:sp>
        </mc:Choice>
        <mc:Fallback xmlns="">
          <p:sp>
            <p:nvSpPr>
              <p:cNvPr id="4098" name="Object 2"/>
              <p:cNvSpPr txBox="1">
                <a:spLocks noRot="1" noChangeAspect="1" noMove="1" noResize="1" noEditPoints="1" noAdjustHandles="1" noChangeArrowheads="1" noChangeShapeType="1" noTextEdit="1"/>
              </p:cNvSpPr>
              <p:nvPr/>
            </p:nvSpPr>
            <p:spPr bwMode="auto">
              <a:xfrm>
                <a:off x="3352801" y="609600"/>
                <a:ext cx="1520825" cy="414338"/>
              </a:xfrm>
              <a:prstGeom prst="rect">
                <a:avLst/>
              </a:prstGeom>
              <a:blipFill>
                <a:blip r:embed="rId2"/>
                <a:stretch>
                  <a:fillRect l="-80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99" name="Object 3"/>
              <p:cNvSpPr txBox="1"/>
              <p:nvPr/>
            </p:nvSpPr>
            <p:spPr bwMode="auto">
              <a:xfrm>
                <a:off x="3276601" y="1371600"/>
                <a:ext cx="1978025" cy="533400"/>
              </a:xfrm>
              <a:prstGeom prst="rect">
                <a:avLst/>
              </a:prstGeom>
              <a:solidFill>
                <a:srgbClr val="FFFF00"/>
              </a:solid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𝐻</m:t>
                              </m:r>
                            </m:sub>
                          </m:sSub>
                        </m:num>
                        <m:den>
                          <m:r>
                            <a:rPr lang="en-IN" i="1">
                              <a:solidFill>
                                <a:srgbClr val="000000"/>
                              </a:solidFill>
                              <a:latin typeface="Cambria Math" panose="02040503050406030204" pitchFamily="18" charset="0"/>
                            </a:rPr>
                            <m:t>𝜎</m:t>
                          </m:r>
                          <m:r>
                            <a:rPr lang="en-IN" i="1">
                              <a:solidFill>
                                <a:srgbClr val="000000"/>
                              </a:solidFill>
                              <a:latin typeface="Cambria Math" panose="02040503050406030204" pitchFamily="18" charset="0"/>
                            </a:rPr>
                            <m:t>𝐸𝐵</m:t>
                          </m:r>
                        </m:den>
                      </m:f>
                      <m:r>
                        <a:rPr lang="en-IN" i="1">
                          <a:solidFill>
                            <a:srgbClr val="000000"/>
                          </a:solidFill>
                          <a:latin typeface="Cambria Math" panose="02040503050406030204" pitchFamily="18" charset="0"/>
                        </a:rPr>
                        <m:t>𝜎</m:t>
                      </m:r>
                    </m:oMath>
                  </m:oMathPara>
                </a14:m>
                <a:endParaRPr lang="en-IN"/>
              </a:p>
            </p:txBody>
          </p:sp>
        </mc:Choice>
        <mc:Fallback xmlns="">
          <p:sp>
            <p:nvSpPr>
              <p:cNvPr id="4099" name="Object 3"/>
              <p:cNvSpPr txBox="1">
                <a:spLocks noRot="1" noChangeAspect="1" noMove="1" noResize="1" noEditPoints="1" noAdjustHandles="1" noChangeArrowheads="1" noChangeShapeType="1" noTextEdit="1"/>
              </p:cNvSpPr>
              <p:nvPr/>
            </p:nvSpPr>
            <p:spPr bwMode="auto">
              <a:xfrm>
                <a:off x="3276601" y="1371600"/>
                <a:ext cx="1978025" cy="53340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00" name="Object 4"/>
              <p:cNvSpPr txBox="1"/>
              <p:nvPr/>
            </p:nvSpPr>
            <p:spPr bwMode="auto">
              <a:xfrm>
                <a:off x="2971801" y="2057400"/>
                <a:ext cx="2119313" cy="685800"/>
              </a:xfrm>
              <a:prstGeom prst="rect">
                <a:avLst/>
              </a:prstGeom>
              <a:solidFill>
                <a:srgbClr val="99CC00"/>
              </a:solidFill>
            </p:spPr>
            <p:txBody>
              <a:bodyPr>
                <a:normAutofit/>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𝐻</m:t>
                              </m:r>
                            </m:sub>
                          </m:sSub>
                        </m:num>
                        <m:den>
                          <m:r>
                            <a:rPr lang="en-IN" i="1">
                              <a:solidFill>
                                <a:srgbClr val="000000"/>
                              </a:solidFill>
                              <a:latin typeface="Cambria Math" panose="02040503050406030204" pitchFamily="18" charset="0"/>
                            </a:rPr>
                            <m:t>𝐸</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1</m:t>
                          </m:r>
                        </m:num>
                        <m:den>
                          <m:r>
                            <a:rPr lang="en-IN" i="1">
                              <a:solidFill>
                                <a:srgbClr val="000000"/>
                              </a:solidFill>
                              <a:latin typeface="Cambria Math" panose="02040503050406030204" pitchFamily="18" charset="0"/>
                            </a:rPr>
                            <m:t>𝐵</m:t>
                          </m:r>
                        </m:den>
                      </m:f>
                    </m:oMath>
                  </m:oMathPara>
                </a14:m>
                <a:endParaRPr lang="en-IN"/>
              </a:p>
            </p:txBody>
          </p:sp>
        </mc:Choice>
        <mc:Fallback xmlns="">
          <p:sp>
            <p:nvSpPr>
              <p:cNvPr id="4100" name="Object 4"/>
              <p:cNvSpPr txBox="1">
                <a:spLocks noRot="1" noChangeAspect="1" noMove="1" noResize="1" noEditPoints="1" noAdjustHandles="1" noChangeArrowheads="1" noChangeShapeType="1" noTextEdit="1"/>
              </p:cNvSpPr>
              <p:nvPr/>
            </p:nvSpPr>
            <p:spPr bwMode="auto">
              <a:xfrm>
                <a:off x="2971801" y="2057400"/>
                <a:ext cx="2119313" cy="6858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01" name="Object 5"/>
              <p:cNvSpPr txBox="1"/>
              <p:nvPr/>
            </p:nvSpPr>
            <p:spPr bwMode="auto">
              <a:xfrm>
                <a:off x="3124201" y="3429000"/>
                <a:ext cx="1731963" cy="685800"/>
              </a:xfrm>
              <a:prstGeom prst="rect">
                <a:avLst/>
              </a:prstGeom>
              <a:solidFill>
                <a:srgbClr val="FFFF00"/>
              </a:solidFill>
            </p:spPr>
            <p:txBody>
              <a:bodyPr>
                <a:normAutofit/>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𝜑</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1</m:t>
                          </m:r>
                        </m:num>
                        <m:den>
                          <m:r>
                            <a:rPr lang="en-IN" i="1">
                              <a:solidFill>
                                <a:srgbClr val="000000"/>
                              </a:solidFill>
                              <a:latin typeface="Cambria Math" panose="02040503050406030204" pitchFamily="18" charset="0"/>
                            </a:rPr>
                            <m:t>𝐵</m:t>
                          </m:r>
                        </m:den>
                      </m:f>
                    </m:oMath>
                  </m:oMathPara>
                </a14:m>
                <a:endParaRPr lang="en-IN"/>
              </a:p>
            </p:txBody>
          </p:sp>
        </mc:Choice>
        <mc:Fallback xmlns="">
          <p:sp>
            <p:nvSpPr>
              <p:cNvPr id="4101" name="Object 5"/>
              <p:cNvSpPr txBox="1">
                <a:spLocks noRot="1" noChangeAspect="1" noMove="1" noResize="1" noEditPoints="1" noAdjustHandles="1" noChangeArrowheads="1" noChangeShapeType="1" noTextEdit="1"/>
              </p:cNvSpPr>
              <p:nvPr/>
            </p:nvSpPr>
            <p:spPr bwMode="auto">
              <a:xfrm>
                <a:off x="3124201" y="3429000"/>
                <a:ext cx="1731963" cy="68580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02" name="Object 6"/>
              <p:cNvSpPr txBox="1"/>
              <p:nvPr/>
            </p:nvSpPr>
            <p:spPr bwMode="auto">
              <a:xfrm>
                <a:off x="3048001" y="4343400"/>
                <a:ext cx="1414463" cy="685800"/>
              </a:xfrm>
              <a:prstGeom prst="rect">
                <a:avLst/>
              </a:prstGeom>
              <a:solidFill>
                <a:srgbClr val="FFFF99"/>
              </a:solidFill>
              <a:ln w="9525">
                <a:solidFill>
                  <a:srgbClr val="FF0000"/>
                </a:solidFill>
                <a:miter lim="800000"/>
                <a:headEnd/>
                <a:tailEnd/>
              </a:ln>
            </p:spPr>
            <p:txBody>
              <a:bodyPr>
                <a:normAutofit/>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𝜑</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sSub>
                            <m:sSubPr>
                              <m:ctrlPr>
                                <a:rPr lang="en-IN" i="1">
                                  <a:solidFill>
                                    <a:srgbClr val="000000"/>
                                  </a:solidFill>
                                  <a:latin typeface="Cambria Math" panose="02040503050406030204" pitchFamily="18" charset="0"/>
                                </a:rPr>
                              </m:ctrlPr>
                            </m:sSubPr>
                            <m:e>
                              <m:r>
                                <a:rPr lang="en-IN" i="1">
                                  <a:solidFill>
                                    <a:srgbClr val="000000"/>
                                  </a:solidFill>
                                  <a:latin typeface="Cambria Math" panose="02040503050406030204" pitchFamily="18" charset="0"/>
                                </a:rPr>
                                <m:t>𝐸</m:t>
                              </m:r>
                            </m:e>
                            <m:sub>
                              <m:r>
                                <a:rPr lang="en-IN" i="1">
                                  <a:solidFill>
                                    <a:srgbClr val="000000"/>
                                  </a:solidFill>
                                  <a:latin typeface="Cambria Math" panose="02040503050406030204" pitchFamily="18" charset="0"/>
                                </a:rPr>
                                <m:t>𝐻</m:t>
                              </m:r>
                            </m:sub>
                          </m:sSub>
                        </m:num>
                        <m:den>
                          <m:r>
                            <a:rPr lang="en-IN" i="1">
                              <a:solidFill>
                                <a:srgbClr val="000000"/>
                              </a:solidFill>
                              <a:latin typeface="Cambria Math" panose="02040503050406030204" pitchFamily="18" charset="0"/>
                            </a:rPr>
                            <m:t>𝐸</m:t>
                          </m:r>
                        </m:den>
                      </m:f>
                    </m:oMath>
                  </m:oMathPara>
                </a14:m>
                <a:endParaRPr lang="en-IN"/>
              </a:p>
            </p:txBody>
          </p:sp>
        </mc:Choice>
        <mc:Fallback xmlns="">
          <p:sp>
            <p:nvSpPr>
              <p:cNvPr id="4102" name="Object 6"/>
              <p:cNvSpPr txBox="1">
                <a:spLocks noRot="1" noChangeAspect="1" noMove="1" noResize="1" noEditPoints="1" noAdjustHandles="1" noChangeArrowheads="1" noChangeShapeType="1" noTextEdit="1"/>
              </p:cNvSpPr>
              <p:nvPr/>
            </p:nvSpPr>
            <p:spPr bwMode="auto">
              <a:xfrm>
                <a:off x="3048001" y="4343400"/>
                <a:ext cx="1414463" cy="685800"/>
              </a:xfrm>
              <a:prstGeom prst="rect">
                <a:avLst/>
              </a:prstGeom>
              <a:blipFill>
                <a:blip r:embed="rId6"/>
                <a:stretch>
                  <a:fillRect/>
                </a:stretch>
              </a:blipFill>
              <a:ln w="9525">
                <a:solidFill>
                  <a:srgbClr val="FF0000"/>
                </a:solidFill>
                <a:miter lim="800000"/>
                <a:headEnd/>
                <a:tailEnd/>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03" name="Object 7"/>
              <p:cNvSpPr txBox="1"/>
              <p:nvPr/>
            </p:nvSpPr>
            <p:spPr bwMode="auto">
              <a:xfrm>
                <a:off x="3429001" y="5334000"/>
                <a:ext cx="1273175" cy="533400"/>
              </a:xfrm>
              <a:prstGeom prst="rect">
                <a:avLst/>
              </a:prstGeom>
              <a:solidFill>
                <a:srgbClr val="FFFF99"/>
              </a:solidFill>
              <a:ln w="9525">
                <a:solidFill>
                  <a:srgbClr val="FF0000"/>
                </a:solidFill>
                <a:miter lim="800000"/>
                <a:headEnd/>
                <a:tailEnd/>
              </a:ln>
            </p:spPr>
            <p:txBody>
              <a:bodyPr>
                <a:normAutofit/>
              </a:bodyPr>
              <a:lstStyle/>
              <a:p>
                <a:pPr/>
                <a14:m>
                  <m:oMathPara xmlns:m="http://schemas.openxmlformats.org/officeDocument/2006/math">
                    <m:oMathParaPr>
                      <m:jc m:val="left"/>
                    </m:oMathParaPr>
                    <m:oMath xmlns:m="http://schemas.openxmlformats.org/officeDocument/2006/math">
                      <m:r>
                        <a:rPr lang="en-IN" i="1">
                          <a:solidFill>
                            <a:srgbClr val="000000"/>
                          </a:solidFill>
                          <a:latin typeface="Cambria Math" panose="02040503050406030204" pitchFamily="18" charset="0"/>
                        </a:rPr>
                        <m:t>𝜑</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𝜇</m:t>
                      </m:r>
                      <m:r>
                        <a:rPr lang="en-IN" i="1">
                          <a:solidFill>
                            <a:srgbClr val="000000"/>
                          </a:solidFill>
                          <a:latin typeface="Cambria Math" panose="02040503050406030204" pitchFamily="18" charset="0"/>
                        </a:rPr>
                        <m:t>𝐵</m:t>
                      </m:r>
                    </m:oMath>
                  </m:oMathPara>
                </a14:m>
                <a:endParaRPr lang="en-IN"/>
              </a:p>
            </p:txBody>
          </p:sp>
        </mc:Choice>
        <mc:Fallback xmlns="">
          <p:sp>
            <p:nvSpPr>
              <p:cNvPr id="4103" name="Object 7"/>
              <p:cNvSpPr txBox="1">
                <a:spLocks noRot="1" noChangeAspect="1" noMove="1" noResize="1" noEditPoints="1" noAdjustHandles="1" noChangeArrowheads="1" noChangeShapeType="1" noTextEdit="1"/>
              </p:cNvSpPr>
              <p:nvPr/>
            </p:nvSpPr>
            <p:spPr bwMode="auto">
              <a:xfrm>
                <a:off x="3429001" y="5334000"/>
                <a:ext cx="1273175" cy="533400"/>
              </a:xfrm>
              <a:prstGeom prst="rect">
                <a:avLst/>
              </a:prstGeom>
              <a:blipFill>
                <a:blip r:embed="rId7"/>
                <a:stretch>
                  <a:fillRect/>
                </a:stretch>
              </a:blipFill>
              <a:ln w="9525">
                <a:solidFill>
                  <a:srgbClr val="FF0000"/>
                </a:solidFill>
                <a:miter lim="800000"/>
                <a:headEnd/>
                <a:tailEnd/>
              </a:ln>
            </p:spPr>
            <p:txBody>
              <a:bodyPr/>
              <a:lstStyle/>
              <a:p>
                <a:r>
                  <a:rPr lang="en-IN">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B2E3328-570B-4528-A1D2-166F0E2F42E0}"/>
              </a:ext>
            </a:extLst>
          </p:cNvPr>
          <p:cNvSpPr>
            <a:spLocks noGrp="1" noChangeArrowheads="1"/>
          </p:cNvSpPr>
          <p:nvPr>
            <p:ph type="title"/>
          </p:nvPr>
        </p:nvSpPr>
        <p:spPr/>
        <p:txBody>
          <a:bodyPr rtlCol="0">
            <a:normAutofit/>
          </a:bodyPr>
          <a:lstStyle/>
          <a:p>
            <a:pPr>
              <a:defRPr/>
            </a:pPr>
            <a:r>
              <a:rPr lang="en-US" sz="3200" b="1" dirty="0">
                <a:solidFill>
                  <a:srgbClr val="FF0000"/>
                </a:solidFill>
                <a:latin typeface="Times New Roman" panose="02020603050405020304" pitchFamily="18" charset="0"/>
                <a:cs typeface="Times New Roman" panose="02020603050405020304" pitchFamily="18" charset="0"/>
              </a:rPr>
              <a:t>Insulators, Semiconductors, and Metals (continued)</a:t>
            </a:r>
          </a:p>
        </p:txBody>
      </p:sp>
      <p:sp>
        <p:nvSpPr>
          <p:cNvPr id="41987" name="Line 4">
            <a:extLst>
              <a:ext uri="{FF2B5EF4-FFF2-40B4-BE49-F238E27FC236}">
                <a16:creationId xmlns:a16="http://schemas.microsoft.com/office/drawing/2014/main" id="{F58DD7F6-556A-4A91-9DC1-F80C541B8685}"/>
              </a:ext>
            </a:extLst>
          </p:cNvPr>
          <p:cNvSpPr>
            <a:spLocks noChangeShapeType="1"/>
          </p:cNvSpPr>
          <p:nvPr/>
        </p:nvSpPr>
        <p:spPr bwMode="auto">
          <a:xfrm>
            <a:off x="4495800" y="1524000"/>
            <a:ext cx="0" cy="19812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88" name="Line 5">
            <a:extLst>
              <a:ext uri="{FF2B5EF4-FFF2-40B4-BE49-F238E27FC236}">
                <a16:creationId xmlns:a16="http://schemas.microsoft.com/office/drawing/2014/main" id="{88293D06-AD65-4B27-8949-36E8C07D815C}"/>
              </a:ext>
            </a:extLst>
          </p:cNvPr>
          <p:cNvSpPr>
            <a:spLocks noChangeShapeType="1"/>
          </p:cNvSpPr>
          <p:nvPr/>
        </p:nvSpPr>
        <p:spPr bwMode="auto">
          <a:xfrm>
            <a:off x="5257800" y="1524000"/>
            <a:ext cx="0" cy="19812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89" name="Line 6">
            <a:extLst>
              <a:ext uri="{FF2B5EF4-FFF2-40B4-BE49-F238E27FC236}">
                <a16:creationId xmlns:a16="http://schemas.microsoft.com/office/drawing/2014/main" id="{D391028D-BDE1-4E21-A2D6-68CB8CC90330}"/>
              </a:ext>
            </a:extLst>
          </p:cNvPr>
          <p:cNvSpPr>
            <a:spLocks noChangeShapeType="1"/>
          </p:cNvSpPr>
          <p:nvPr/>
        </p:nvSpPr>
        <p:spPr bwMode="auto">
          <a:xfrm>
            <a:off x="6324600" y="1524000"/>
            <a:ext cx="0" cy="16002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0" name="Line 7">
            <a:extLst>
              <a:ext uri="{FF2B5EF4-FFF2-40B4-BE49-F238E27FC236}">
                <a16:creationId xmlns:a16="http://schemas.microsoft.com/office/drawing/2014/main" id="{2EE83AB4-E2E7-42F3-B88E-F9429DCC636A}"/>
              </a:ext>
            </a:extLst>
          </p:cNvPr>
          <p:cNvSpPr>
            <a:spLocks noChangeShapeType="1"/>
          </p:cNvSpPr>
          <p:nvPr/>
        </p:nvSpPr>
        <p:spPr bwMode="auto">
          <a:xfrm>
            <a:off x="7086600" y="1524000"/>
            <a:ext cx="0" cy="16002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1" name="Line 8">
            <a:extLst>
              <a:ext uri="{FF2B5EF4-FFF2-40B4-BE49-F238E27FC236}">
                <a16:creationId xmlns:a16="http://schemas.microsoft.com/office/drawing/2014/main" id="{E663382F-FA31-46A1-9C89-44F65C9A01D1}"/>
              </a:ext>
            </a:extLst>
          </p:cNvPr>
          <p:cNvSpPr>
            <a:spLocks noChangeShapeType="1"/>
          </p:cNvSpPr>
          <p:nvPr/>
        </p:nvSpPr>
        <p:spPr bwMode="auto">
          <a:xfrm>
            <a:off x="8001000" y="1524000"/>
            <a:ext cx="0" cy="6858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2" name="Line 9">
            <a:extLst>
              <a:ext uri="{FF2B5EF4-FFF2-40B4-BE49-F238E27FC236}">
                <a16:creationId xmlns:a16="http://schemas.microsoft.com/office/drawing/2014/main" id="{33D3AD5F-B1CE-4663-AD94-7288AD10A17D}"/>
              </a:ext>
            </a:extLst>
          </p:cNvPr>
          <p:cNvSpPr>
            <a:spLocks noChangeShapeType="1"/>
          </p:cNvSpPr>
          <p:nvPr/>
        </p:nvSpPr>
        <p:spPr bwMode="auto">
          <a:xfrm>
            <a:off x="8763000" y="1524000"/>
            <a:ext cx="0" cy="6858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3" name="Line 10">
            <a:extLst>
              <a:ext uri="{FF2B5EF4-FFF2-40B4-BE49-F238E27FC236}">
                <a16:creationId xmlns:a16="http://schemas.microsoft.com/office/drawing/2014/main" id="{BCAB2DA2-55C9-4844-B4E1-7575F56212B9}"/>
              </a:ext>
            </a:extLst>
          </p:cNvPr>
          <p:cNvSpPr>
            <a:spLocks noChangeShapeType="1"/>
          </p:cNvSpPr>
          <p:nvPr/>
        </p:nvSpPr>
        <p:spPr bwMode="auto">
          <a:xfrm>
            <a:off x="4495800" y="3505200"/>
            <a:ext cx="7620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4" name="Line 11">
            <a:extLst>
              <a:ext uri="{FF2B5EF4-FFF2-40B4-BE49-F238E27FC236}">
                <a16:creationId xmlns:a16="http://schemas.microsoft.com/office/drawing/2014/main" id="{5B2E6782-31B3-430F-87B6-D538E1EB64F8}"/>
              </a:ext>
            </a:extLst>
          </p:cNvPr>
          <p:cNvSpPr>
            <a:spLocks noChangeShapeType="1"/>
          </p:cNvSpPr>
          <p:nvPr/>
        </p:nvSpPr>
        <p:spPr bwMode="auto">
          <a:xfrm>
            <a:off x="6324600" y="3124200"/>
            <a:ext cx="7620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5" name="Line 12">
            <a:extLst>
              <a:ext uri="{FF2B5EF4-FFF2-40B4-BE49-F238E27FC236}">
                <a16:creationId xmlns:a16="http://schemas.microsoft.com/office/drawing/2014/main" id="{75BC0251-5B36-467C-B7FB-AA4E72FB0A1D}"/>
              </a:ext>
            </a:extLst>
          </p:cNvPr>
          <p:cNvSpPr>
            <a:spLocks noChangeShapeType="1"/>
          </p:cNvSpPr>
          <p:nvPr/>
        </p:nvSpPr>
        <p:spPr bwMode="auto">
          <a:xfrm>
            <a:off x="8001000" y="2209800"/>
            <a:ext cx="7620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6" name="Line 13">
            <a:extLst>
              <a:ext uri="{FF2B5EF4-FFF2-40B4-BE49-F238E27FC236}">
                <a16:creationId xmlns:a16="http://schemas.microsoft.com/office/drawing/2014/main" id="{C0320850-ABA8-47BC-B5B6-AF75D18A5631}"/>
              </a:ext>
            </a:extLst>
          </p:cNvPr>
          <p:cNvSpPr>
            <a:spLocks noChangeShapeType="1"/>
          </p:cNvSpPr>
          <p:nvPr/>
        </p:nvSpPr>
        <p:spPr bwMode="auto">
          <a:xfrm>
            <a:off x="4495800" y="3048000"/>
            <a:ext cx="0" cy="1981200"/>
          </a:xfrm>
          <a:prstGeom prst="line">
            <a:avLst/>
          </a:prstGeom>
          <a:noFill/>
          <a:ln w="508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7" name="Line 14">
            <a:extLst>
              <a:ext uri="{FF2B5EF4-FFF2-40B4-BE49-F238E27FC236}">
                <a16:creationId xmlns:a16="http://schemas.microsoft.com/office/drawing/2014/main" id="{6CC687FE-8D4E-4473-93F2-5E7EB29DA03D}"/>
              </a:ext>
            </a:extLst>
          </p:cNvPr>
          <p:cNvSpPr>
            <a:spLocks noChangeShapeType="1"/>
          </p:cNvSpPr>
          <p:nvPr/>
        </p:nvSpPr>
        <p:spPr bwMode="auto">
          <a:xfrm>
            <a:off x="5257800" y="3048000"/>
            <a:ext cx="0" cy="1981200"/>
          </a:xfrm>
          <a:prstGeom prst="line">
            <a:avLst/>
          </a:prstGeom>
          <a:noFill/>
          <a:ln w="508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8" name="Line 15">
            <a:extLst>
              <a:ext uri="{FF2B5EF4-FFF2-40B4-BE49-F238E27FC236}">
                <a16:creationId xmlns:a16="http://schemas.microsoft.com/office/drawing/2014/main" id="{90FDEF7D-4610-4131-9B83-84C87D728E90}"/>
              </a:ext>
            </a:extLst>
          </p:cNvPr>
          <p:cNvSpPr>
            <a:spLocks noChangeShapeType="1"/>
          </p:cNvSpPr>
          <p:nvPr/>
        </p:nvSpPr>
        <p:spPr bwMode="auto">
          <a:xfrm>
            <a:off x="4495800" y="3048000"/>
            <a:ext cx="762000" cy="0"/>
          </a:xfrm>
          <a:prstGeom prst="line">
            <a:avLst/>
          </a:prstGeom>
          <a:noFill/>
          <a:ln w="508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1999" name="Line 16">
            <a:extLst>
              <a:ext uri="{FF2B5EF4-FFF2-40B4-BE49-F238E27FC236}">
                <a16:creationId xmlns:a16="http://schemas.microsoft.com/office/drawing/2014/main" id="{86737113-3FC4-4568-8991-6F5F3691B947}"/>
              </a:ext>
            </a:extLst>
          </p:cNvPr>
          <p:cNvSpPr>
            <a:spLocks noChangeShapeType="1"/>
          </p:cNvSpPr>
          <p:nvPr/>
        </p:nvSpPr>
        <p:spPr bwMode="auto">
          <a:xfrm>
            <a:off x="6324600" y="3429000"/>
            <a:ext cx="0" cy="1600200"/>
          </a:xfrm>
          <a:prstGeom prst="line">
            <a:avLst/>
          </a:prstGeom>
          <a:noFill/>
          <a:ln w="508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00" name="Line 17">
            <a:extLst>
              <a:ext uri="{FF2B5EF4-FFF2-40B4-BE49-F238E27FC236}">
                <a16:creationId xmlns:a16="http://schemas.microsoft.com/office/drawing/2014/main" id="{763FA3BB-4B22-4C00-95CB-70479EDBEF47}"/>
              </a:ext>
            </a:extLst>
          </p:cNvPr>
          <p:cNvSpPr>
            <a:spLocks noChangeShapeType="1"/>
          </p:cNvSpPr>
          <p:nvPr/>
        </p:nvSpPr>
        <p:spPr bwMode="auto">
          <a:xfrm>
            <a:off x="7086600" y="3429000"/>
            <a:ext cx="0" cy="1600200"/>
          </a:xfrm>
          <a:prstGeom prst="line">
            <a:avLst/>
          </a:prstGeom>
          <a:noFill/>
          <a:ln w="508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01" name="Line 18">
            <a:extLst>
              <a:ext uri="{FF2B5EF4-FFF2-40B4-BE49-F238E27FC236}">
                <a16:creationId xmlns:a16="http://schemas.microsoft.com/office/drawing/2014/main" id="{E0A5B7DB-79D3-4833-8D71-6DB27D371C24}"/>
              </a:ext>
            </a:extLst>
          </p:cNvPr>
          <p:cNvSpPr>
            <a:spLocks noChangeShapeType="1"/>
          </p:cNvSpPr>
          <p:nvPr/>
        </p:nvSpPr>
        <p:spPr bwMode="auto">
          <a:xfrm>
            <a:off x="6324600" y="3429000"/>
            <a:ext cx="762000" cy="0"/>
          </a:xfrm>
          <a:prstGeom prst="line">
            <a:avLst/>
          </a:prstGeom>
          <a:noFill/>
          <a:ln w="508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02" name="Line 19">
            <a:extLst>
              <a:ext uri="{FF2B5EF4-FFF2-40B4-BE49-F238E27FC236}">
                <a16:creationId xmlns:a16="http://schemas.microsoft.com/office/drawing/2014/main" id="{675F645E-8C53-450E-88D0-986949E401FD}"/>
              </a:ext>
            </a:extLst>
          </p:cNvPr>
          <p:cNvSpPr>
            <a:spLocks noChangeShapeType="1"/>
          </p:cNvSpPr>
          <p:nvPr/>
        </p:nvSpPr>
        <p:spPr bwMode="auto">
          <a:xfrm>
            <a:off x="8001000" y="4343400"/>
            <a:ext cx="0" cy="685800"/>
          </a:xfrm>
          <a:prstGeom prst="line">
            <a:avLst/>
          </a:prstGeom>
          <a:noFill/>
          <a:ln w="508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03" name="Line 20">
            <a:extLst>
              <a:ext uri="{FF2B5EF4-FFF2-40B4-BE49-F238E27FC236}">
                <a16:creationId xmlns:a16="http://schemas.microsoft.com/office/drawing/2014/main" id="{A31D6641-E943-495E-B733-3B0D15144248}"/>
              </a:ext>
            </a:extLst>
          </p:cNvPr>
          <p:cNvSpPr>
            <a:spLocks noChangeShapeType="1"/>
          </p:cNvSpPr>
          <p:nvPr/>
        </p:nvSpPr>
        <p:spPr bwMode="auto">
          <a:xfrm>
            <a:off x="8763000" y="4343400"/>
            <a:ext cx="0" cy="685800"/>
          </a:xfrm>
          <a:prstGeom prst="line">
            <a:avLst/>
          </a:prstGeom>
          <a:noFill/>
          <a:ln w="508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04" name="Line 21">
            <a:extLst>
              <a:ext uri="{FF2B5EF4-FFF2-40B4-BE49-F238E27FC236}">
                <a16:creationId xmlns:a16="http://schemas.microsoft.com/office/drawing/2014/main" id="{9534F22A-EC1B-4034-9F6D-3122A05592C5}"/>
              </a:ext>
            </a:extLst>
          </p:cNvPr>
          <p:cNvSpPr>
            <a:spLocks noChangeShapeType="1"/>
          </p:cNvSpPr>
          <p:nvPr/>
        </p:nvSpPr>
        <p:spPr bwMode="auto">
          <a:xfrm>
            <a:off x="8001000" y="4343400"/>
            <a:ext cx="762000" cy="0"/>
          </a:xfrm>
          <a:prstGeom prst="line">
            <a:avLst/>
          </a:prstGeom>
          <a:noFill/>
          <a:ln w="50800">
            <a:solidFill>
              <a:srgbClr val="114FFB"/>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2005" name="Rectangle 22">
            <a:extLst>
              <a:ext uri="{FF2B5EF4-FFF2-40B4-BE49-F238E27FC236}">
                <a16:creationId xmlns:a16="http://schemas.microsoft.com/office/drawing/2014/main" id="{1F99FEE3-D917-4DEC-8C35-52AF2D457585}"/>
              </a:ext>
            </a:extLst>
          </p:cNvPr>
          <p:cNvSpPr>
            <a:spLocks noChangeArrowheads="1"/>
          </p:cNvSpPr>
          <p:nvPr/>
        </p:nvSpPr>
        <p:spPr bwMode="auto">
          <a:xfrm>
            <a:off x="2362200" y="1905000"/>
            <a:ext cx="2133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dirty="0">
                <a:cs typeface="Arial" panose="020B0604020202020204" pitchFamily="34" charset="0"/>
              </a:rPr>
              <a:t>Conduction Band</a:t>
            </a:r>
          </a:p>
        </p:txBody>
      </p:sp>
      <p:sp>
        <p:nvSpPr>
          <p:cNvPr id="42006" name="Rectangle 23">
            <a:extLst>
              <a:ext uri="{FF2B5EF4-FFF2-40B4-BE49-F238E27FC236}">
                <a16:creationId xmlns:a16="http://schemas.microsoft.com/office/drawing/2014/main" id="{82D4BD92-9310-4E38-AEFF-C5EAE1AAB3D5}"/>
              </a:ext>
            </a:extLst>
          </p:cNvPr>
          <p:cNvSpPr>
            <a:spLocks noChangeArrowheads="1"/>
          </p:cNvSpPr>
          <p:nvPr/>
        </p:nvSpPr>
        <p:spPr bwMode="auto">
          <a:xfrm>
            <a:off x="2438400" y="3962400"/>
            <a:ext cx="1752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a:cs typeface="Arial" panose="020B0604020202020204" pitchFamily="34" charset="0"/>
              </a:rPr>
              <a:t>Valence Band</a:t>
            </a:r>
          </a:p>
        </p:txBody>
      </p:sp>
      <p:sp>
        <p:nvSpPr>
          <p:cNvPr id="42007" name="Rectangle 24">
            <a:extLst>
              <a:ext uri="{FF2B5EF4-FFF2-40B4-BE49-F238E27FC236}">
                <a16:creationId xmlns:a16="http://schemas.microsoft.com/office/drawing/2014/main" id="{2D6E02C5-89C1-4074-9C60-3ADA99F9E3C6}"/>
              </a:ext>
            </a:extLst>
          </p:cNvPr>
          <p:cNvSpPr>
            <a:spLocks noChangeArrowheads="1"/>
          </p:cNvSpPr>
          <p:nvPr/>
        </p:nvSpPr>
        <p:spPr bwMode="auto">
          <a:xfrm>
            <a:off x="3505200" y="5334000"/>
            <a:ext cx="1828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600">
                <a:cs typeface="Arial" panose="020B0604020202020204" pitchFamily="34" charset="0"/>
              </a:rPr>
              <a:t>Conductor</a:t>
            </a:r>
          </a:p>
        </p:txBody>
      </p:sp>
      <p:sp>
        <p:nvSpPr>
          <p:cNvPr id="42008" name="Rectangle 25">
            <a:extLst>
              <a:ext uri="{FF2B5EF4-FFF2-40B4-BE49-F238E27FC236}">
                <a16:creationId xmlns:a16="http://schemas.microsoft.com/office/drawing/2014/main" id="{4C87B2CC-D40B-46F0-98C2-33E330293770}"/>
              </a:ext>
            </a:extLst>
          </p:cNvPr>
          <p:cNvSpPr>
            <a:spLocks noChangeArrowheads="1"/>
          </p:cNvSpPr>
          <p:nvPr/>
        </p:nvSpPr>
        <p:spPr bwMode="auto">
          <a:xfrm>
            <a:off x="5486400" y="5334000"/>
            <a:ext cx="2590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600">
                <a:cs typeface="Arial" panose="020B0604020202020204" pitchFamily="34" charset="0"/>
              </a:rPr>
              <a:t>Semiconductor</a:t>
            </a:r>
          </a:p>
        </p:txBody>
      </p:sp>
      <p:sp>
        <p:nvSpPr>
          <p:cNvPr id="42009" name="Rectangle 26">
            <a:extLst>
              <a:ext uri="{FF2B5EF4-FFF2-40B4-BE49-F238E27FC236}">
                <a16:creationId xmlns:a16="http://schemas.microsoft.com/office/drawing/2014/main" id="{701C8E74-F893-4665-941E-54A9E3D82386}"/>
              </a:ext>
            </a:extLst>
          </p:cNvPr>
          <p:cNvSpPr>
            <a:spLocks noChangeArrowheads="1"/>
          </p:cNvSpPr>
          <p:nvPr/>
        </p:nvSpPr>
        <p:spPr bwMode="auto">
          <a:xfrm>
            <a:off x="8001000" y="5334000"/>
            <a:ext cx="1676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600">
                <a:cs typeface="Arial" panose="020B0604020202020204" pitchFamily="34" charset="0"/>
              </a:rPr>
              <a:t>Insulator</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8F63EBE-B36B-486D-8C8D-7DF6B524AACC}"/>
              </a:ext>
            </a:extLst>
          </p:cNvPr>
          <p:cNvSpPr>
            <a:spLocks noGrp="1"/>
          </p:cNvSpPr>
          <p:nvPr>
            <p:ph type="ctrTitle"/>
          </p:nvPr>
        </p:nvSpPr>
        <p:spPr>
          <a:xfrm>
            <a:off x="2209800" y="1143001"/>
            <a:ext cx="7772400" cy="1470025"/>
          </a:xfrm>
        </p:spPr>
        <p:txBody>
          <a:bodyPr/>
          <a:lstStyle/>
          <a:p>
            <a:r>
              <a:rPr lang="en-US" altLang="en-US" sz="7200" b="1">
                <a:solidFill>
                  <a:srgbClr val="C00000"/>
                </a:solidFill>
                <a:latin typeface="Times New Roman" panose="02020603050405020304" pitchFamily="18" charset="0"/>
                <a:cs typeface="Times New Roman" panose="02020603050405020304" pitchFamily="18" charset="0"/>
              </a:rPr>
              <a:t>PN Junction</a:t>
            </a:r>
          </a:p>
        </p:txBody>
      </p:sp>
      <p:sp>
        <p:nvSpPr>
          <p:cNvPr id="4099" name="Rectangle 3">
            <a:extLst>
              <a:ext uri="{FF2B5EF4-FFF2-40B4-BE49-F238E27FC236}">
                <a16:creationId xmlns:a16="http://schemas.microsoft.com/office/drawing/2014/main" id="{25849055-CE6F-49B1-A334-1F6BA35F9AFA}"/>
              </a:ext>
            </a:extLst>
          </p:cNvPr>
          <p:cNvSpPr>
            <a:spLocks noChangeArrowheads="1"/>
          </p:cNvSpPr>
          <p:nvPr/>
        </p:nvSpPr>
        <p:spPr bwMode="auto">
          <a:xfrm>
            <a:off x="1752600" y="3208338"/>
            <a:ext cx="8763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imes New Roman" panose="02020603050405020304" pitchFamily="18" charset="0"/>
                <a:cs typeface="Times New Roman" panose="02020603050405020304" pitchFamily="18" charset="0"/>
              </a:rPr>
              <a:t>The discovery of the p–n junction is usually attributed to American physicist Russell Ohl of Bell Laboratories in 1950</a:t>
            </a:r>
            <a:r>
              <a:rPr lang="en-US" altLang="en-US" sz="2400" baseline="30000">
                <a:latin typeface="Times New Roman" panose="02020603050405020304" pitchFamily="18" charset="0"/>
                <a:cs typeface="Times New Roman" panose="02020603050405020304" pitchFamily="18" charset="0"/>
              </a:rPr>
              <a:t>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a:extLst>
              <a:ext uri="{FF2B5EF4-FFF2-40B4-BE49-F238E27FC236}">
                <a16:creationId xmlns:a16="http://schemas.microsoft.com/office/drawing/2014/main" id="{2529D3F3-0AB6-42FC-9826-021877C3FD9D}"/>
              </a:ext>
            </a:extLst>
          </p:cNvPr>
          <p:cNvSpPr>
            <a:spLocks noChangeArrowheads="1"/>
          </p:cNvSpPr>
          <p:nvPr/>
        </p:nvSpPr>
        <p:spPr bwMode="auto">
          <a:xfrm>
            <a:off x="1600200" y="1981200"/>
            <a:ext cx="8915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800">
                <a:latin typeface="Times New Roman" panose="02020603050405020304" pitchFamily="18" charset="0"/>
                <a:cs typeface="Times New Roman" panose="02020603050405020304" pitchFamily="18" charset="0"/>
              </a:rPr>
              <a:t>First, however, consider two separate pieces of silicon - one being n-type, the other being p-type.</a:t>
            </a:r>
          </a:p>
        </p:txBody>
      </p:sp>
      <p:pic>
        <p:nvPicPr>
          <p:cNvPr id="5123" name="Picture 2">
            <a:extLst>
              <a:ext uri="{FF2B5EF4-FFF2-40B4-BE49-F238E27FC236}">
                <a16:creationId xmlns:a16="http://schemas.microsoft.com/office/drawing/2014/main" id="{01B26EC8-9747-497D-A817-4B77E9B81504}"/>
              </a:ext>
            </a:extLst>
          </p:cNvPr>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l="1430" t="4651" r="4286"/>
          <a:stretch>
            <a:fillRect/>
          </a:stretch>
        </p:blipFill>
        <p:spPr bwMode="auto">
          <a:xfrm>
            <a:off x="2057400" y="3429000"/>
            <a:ext cx="8001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5">
            <a:extLst>
              <a:ext uri="{FF2B5EF4-FFF2-40B4-BE49-F238E27FC236}">
                <a16:creationId xmlns:a16="http://schemas.microsoft.com/office/drawing/2014/main" id="{553EA45F-00D7-4D59-96BF-F870D12CFBF4}"/>
              </a:ext>
            </a:extLst>
          </p:cNvPr>
          <p:cNvSpPr>
            <a:spLocks noChangeArrowheads="1"/>
          </p:cNvSpPr>
          <p:nvPr/>
        </p:nvSpPr>
        <p:spPr bwMode="auto">
          <a:xfrm>
            <a:off x="1600200" y="609601"/>
            <a:ext cx="89154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600">
                <a:latin typeface="Times New Roman" panose="02020603050405020304" pitchFamily="18" charset="0"/>
                <a:cs typeface="Times New Roman" panose="02020603050405020304" pitchFamily="18" charset="0"/>
              </a:rPr>
              <a:t>Doping one side of a piece of silicon with boron (a p-type dopant-trivalent impurity) and the other side with phosphorus (an n-type dopant-pentavalent impurity) forms a </a:t>
            </a:r>
            <a:r>
              <a:rPr lang="en-US" altLang="en-US" sz="2600" i="1">
                <a:latin typeface="Times New Roman" panose="02020603050405020304" pitchFamily="18" charset="0"/>
                <a:cs typeface="Times New Roman" panose="02020603050405020304" pitchFamily="18" charset="0"/>
              </a:rPr>
              <a:t>p-n junction. </a:t>
            </a:r>
          </a:p>
        </p:txBody>
      </p:sp>
      <p:sp>
        <p:nvSpPr>
          <p:cNvPr id="5125" name="Rectangle 6">
            <a:extLst>
              <a:ext uri="{FF2B5EF4-FFF2-40B4-BE49-F238E27FC236}">
                <a16:creationId xmlns:a16="http://schemas.microsoft.com/office/drawing/2014/main" id="{7FF02821-60F6-4311-A49E-97343B887FD2}"/>
              </a:ext>
            </a:extLst>
          </p:cNvPr>
          <p:cNvSpPr>
            <a:spLocks noChangeArrowheads="1"/>
          </p:cNvSpPr>
          <p:nvPr/>
        </p:nvSpPr>
        <p:spPr bwMode="auto">
          <a:xfrm>
            <a:off x="1577975" y="-36513"/>
            <a:ext cx="4813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b="1">
                <a:solidFill>
                  <a:srgbClr val="C00000"/>
                </a:solidFill>
                <a:latin typeface="Times New Roman" panose="02020603050405020304" pitchFamily="18" charset="0"/>
                <a:cs typeface="Times New Roman" panose="02020603050405020304" pitchFamily="18" charset="0"/>
              </a:rPr>
              <a:t>Forming a </a:t>
            </a:r>
            <a:r>
              <a:rPr lang="en-US" altLang="en-US" sz="3600" b="1" i="1">
                <a:solidFill>
                  <a:srgbClr val="C00000"/>
                </a:solidFill>
                <a:latin typeface="Times New Roman" panose="02020603050405020304" pitchFamily="18" charset="0"/>
                <a:cs typeface="Times New Roman" panose="02020603050405020304" pitchFamily="18" charset="0"/>
              </a:rPr>
              <a:t>p-n Junction</a:t>
            </a:r>
            <a:endParaRPr lang="en-US" altLang="en-US" sz="3600" b="1">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771BD-EF51-4D8E-9728-5995C3F3F397}"/>
              </a:ext>
            </a:extLst>
          </p:cNvPr>
          <p:cNvSpPr/>
          <p:nvPr/>
        </p:nvSpPr>
        <p:spPr>
          <a:xfrm>
            <a:off x="1633538" y="228601"/>
            <a:ext cx="8805862" cy="830263"/>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just" eaLnBrk="1" hangingPunct="1">
              <a:defRPr/>
            </a:pPr>
            <a:r>
              <a:rPr lang="en-US" sz="2400" dirty="0">
                <a:latin typeface="Times New Roman" pitchFamily="18" charset="0"/>
                <a:cs typeface="Times New Roman" pitchFamily="18" charset="0"/>
              </a:rPr>
              <a:t>The n-type material has the large numbers of free electrons (negatively charged) that can move through the material. </a:t>
            </a:r>
          </a:p>
        </p:txBody>
      </p:sp>
      <p:sp>
        <p:nvSpPr>
          <p:cNvPr id="5" name="Rectangle 4">
            <a:extLst>
              <a:ext uri="{FF2B5EF4-FFF2-40B4-BE49-F238E27FC236}">
                <a16:creationId xmlns:a16="http://schemas.microsoft.com/office/drawing/2014/main" id="{F875842D-0B02-4D80-82DF-CA04A9E05277}"/>
              </a:ext>
            </a:extLst>
          </p:cNvPr>
          <p:cNvSpPr/>
          <p:nvPr/>
        </p:nvSpPr>
        <p:spPr>
          <a:xfrm>
            <a:off x="1676400" y="1455738"/>
            <a:ext cx="8763000" cy="83026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lgn="just" eaLnBrk="1" hangingPunct="1">
              <a:defRPr/>
            </a:pPr>
            <a:r>
              <a:rPr lang="en-US" sz="2400" dirty="0">
                <a:latin typeface="Times New Roman" pitchFamily="18" charset="0"/>
                <a:cs typeface="Times New Roman" pitchFamily="18" charset="0"/>
              </a:rPr>
              <a:t>Similarly, for the p-type material, there are large numbers of free holes (positively charged) that can move through the material. </a:t>
            </a:r>
            <a:endParaRPr lang="en-US" sz="2400" dirty="0"/>
          </a:p>
        </p:txBody>
      </p:sp>
      <p:sp>
        <p:nvSpPr>
          <p:cNvPr id="6" name="Rectangle 5">
            <a:extLst>
              <a:ext uri="{FF2B5EF4-FFF2-40B4-BE49-F238E27FC236}">
                <a16:creationId xmlns:a16="http://schemas.microsoft.com/office/drawing/2014/main" id="{DF2ACB9A-3007-46DF-BA43-E6444C1957ED}"/>
              </a:ext>
            </a:extLst>
          </p:cNvPr>
          <p:cNvSpPr/>
          <p:nvPr/>
        </p:nvSpPr>
        <p:spPr>
          <a:xfrm>
            <a:off x="2743200" y="2514600"/>
            <a:ext cx="6705600" cy="9540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eaLnBrk="1" hangingPunct="1">
              <a:defRPr/>
            </a:pPr>
            <a:r>
              <a:rPr lang="en-US" sz="2800" dirty="0">
                <a:latin typeface="Times New Roman" pitchFamily="18" charset="0"/>
                <a:cs typeface="Times New Roman" pitchFamily="18" charset="0"/>
              </a:rPr>
              <a:t>Now imagine that the n-type and the p-type materials are brought together.</a:t>
            </a:r>
            <a:endParaRPr lang="en-US" sz="2800" dirty="0"/>
          </a:p>
        </p:txBody>
      </p:sp>
      <p:pic>
        <p:nvPicPr>
          <p:cNvPr id="6149" name="Picture 2">
            <a:extLst>
              <a:ext uri="{FF2B5EF4-FFF2-40B4-BE49-F238E27FC236}">
                <a16:creationId xmlns:a16="http://schemas.microsoft.com/office/drawing/2014/main" id="{73274705-2AE8-4AB2-8BD5-C909A5FC4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86" t="2499"/>
          <a:stretch>
            <a:fillRect/>
          </a:stretch>
        </p:blipFill>
        <p:spPr bwMode="auto">
          <a:xfrm>
            <a:off x="4191000" y="3733800"/>
            <a:ext cx="4267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A422B2B-0AEB-4767-BBD3-58D27EB248DF}"/>
              </a:ext>
            </a:extLst>
          </p:cNvPr>
          <p:cNvPicPr>
            <a:picLocks noChangeAspect="1" noChangeArrowheads="1"/>
          </p:cNvPicPr>
          <p:nvPr/>
        </p:nvPicPr>
        <p:blipFill>
          <a:blip r:embed="rId2">
            <a:lum bright="-30000" contrast="40000"/>
            <a:extLst>
              <a:ext uri="{28A0092B-C50C-407E-A947-70E740481C1C}">
                <a14:useLocalDpi xmlns:a14="http://schemas.microsoft.com/office/drawing/2010/main" val="0"/>
              </a:ext>
            </a:extLst>
          </a:blip>
          <a:srcRect/>
          <a:stretch>
            <a:fillRect/>
          </a:stretch>
        </p:blipFill>
        <p:spPr bwMode="auto">
          <a:xfrm>
            <a:off x="2438400" y="304801"/>
            <a:ext cx="7086600" cy="617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a16="http://schemas.microsoft.com/office/drawing/2014/main" id="{95DA10D7-4128-4802-8329-63B8E5441A9A}"/>
              </a:ext>
            </a:extLst>
          </p:cNvPr>
          <p:cNvSpPr>
            <a:spLocks noChangeArrowheads="1"/>
          </p:cNvSpPr>
          <p:nvPr/>
        </p:nvSpPr>
        <p:spPr bwMode="auto">
          <a:xfrm>
            <a:off x="1614488" y="80964"/>
            <a:ext cx="8915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800">
                <a:latin typeface="Times New Roman" panose="02020603050405020304" pitchFamily="18" charset="0"/>
                <a:cs typeface="Times New Roman" panose="02020603050405020304" pitchFamily="18" charset="0"/>
              </a:rPr>
              <a:t>Due to this combination there will be a small electrical imbalance inside the semiconductor crystal. </a:t>
            </a:r>
          </a:p>
        </p:txBody>
      </p:sp>
      <p:sp>
        <p:nvSpPr>
          <p:cNvPr id="6" name="Rectangle 5">
            <a:extLst>
              <a:ext uri="{FF2B5EF4-FFF2-40B4-BE49-F238E27FC236}">
                <a16:creationId xmlns:a16="http://schemas.microsoft.com/office/drawing/2014/main" id="{78F0FCCA-1BA8-4C97-95AF-B4FC60BCE2A4}"/>
              </a:ext>
            </a:extLst>
          </p:cNvPr>
          <p:cNvSpPr/>
          <p:nvPr/>
        </p:nvSpPr>
        <p:spPr>
          <a:xfrm>
            <a:off x="1676400" y="1619250"/>
            <a:ext cx="4114800" cy="181610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just" eaLnBrk="1" hangingPunct="1">
              <a:defRPr/>
            </a:pPr>
            <a:r>
              <a:rPr lang="en-US" sz="2800" dirty="0">
                <a:latin typeface="Times New Roman" pitchFamily="18" charset="0"/>
                <a:cs typeface="Times New Roman" pitchFamily="18" charset="0"/>
              </a:rPr>
              <a:t>Since the N region is missing some electrons it has obtained a positive charge. </a:t>
            </a:r>
            <a:endParaRPr lang="en-US" sz="2800" dirty="0"/>
          </a:p>
        </p:txBody>
      </p:sp>
      <p:sp>
        <p:nvSpPr>
          <p:cNvPr id="7" name="Rectangle 6">
            <a:extLst>
              <a:ext uri="{FF2B5EF4-FFF2-40B4-BE49-F238E27FC236}">
                <a16:creationId xmlns:a16="http://schemas.microsoft.com/office/drawing/2014/main" id="{D1647E4D-281F-42D0-8BA8-38DD10E2328C}"/>
              </a:ext>
            </a:extLst>
          </p:cNvPr>
          <p:cNvSpPr/>
          <p:nvPr/>
        </p:nvSpPr>
        <p:spPr>
          <a:xfrm>
            <a:off x="6248400" y="1600200"/>
            <a:ext cx="4191000" cy="181610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just" eaLnBrk="1" hangingPunct="1">
              <a:defRPr/>
            </a:pPr>
            <a:r>
              <a:rPr lang="en-US" sz="2800" dirty="0">
                <a:latin typeface="Times New Roman" pitchFamily="18" charset="0"/>
                <a:cs typeface="Times New Roman" pitchFamily="18" charset="0"/>
              </a:rPr>
              <a:t>And the extra electrons that filled the holes in the P region, have given it a negative charge. </a:t>
            </a:r>
            <a:endParaRPr lang="en-US" sz="28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a:extLst>
              <a:ext uri="{FF2B5EF4-FFF2-40B4-BE49-F238E27FC236}">
                <a16:creationId xmlns:a16="http://schemas.microsoft.com/office/drawing/2014/main" id="{670652CA-5A51-4F10-8E65-5830C0419F46}"/>
              </a:ext>
            </a:extLst>
          </p:cNvPr>
          <p:cNvGraphicFramePr>
            <a:graphicFrameLocks noChangeAspect="1"/>
          </p:cNvGraphicFramePr>
          <p:nvPr/>
        </p:nvGraphicFramePr>
        <p:xfrm>
          <a:off x="2063751" y="3413125"/>
          <a:ext cx="3744913" cy="2757488"/>
        </p:xfrm>
        <a:graphic>
          <a:graphicData uri="http://schemas.openxmlformats.org/presentationml/2006/ole">
            <mc:AlternateContent xmlns:mc="http://schemas.openxmlformats.org/markup-compatibility/2006">
              <mc:Choice xmlns:v="urn:schemas-microsoft-com:vml" Requires="v">
                <p:oleObj name="Photo Editor Photo" r:id="rId2" imgW="14876190" imgH="10952381" progId="MSPhotoEd.3">
                  <p:embed/>
                </p:oleObj>
              </mc:Choice>
              <mc:Fallback>
                <p:oleObj name="Photo Editor Photo" r:id="rId2" imgW="14876190" imgH="10952381" progId="MSPhotoEd.3">
                  <p:embed/>
                  <p:pic>
                    <p:nvPicPr>
                      <p:cNvPr id="7170" name="Object 2">
                        <a:extLst>
                          <a:ext uri="{FF2B5EF4-FFF2-40B4-BE49-F238E27FC236}">
                            <a16:creationId xmlns:a16="http://schemas.microsoft.com/office/drawing/2014/main" id="{670652CA-5A51-4F10-8E65-5830C0419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3413125"/>
                        <a:ext cx="3744913" cy="275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3">
            <a:extLst>
              <a:ext uri="{FF2B5EF4-FFF2-40B4-BE49-F238E27FC236}">
                <a16:creationId xmlns:a16="http://schemas.microsoft.com/office/drawing/2014/main" id="{2CFEF1B0-3962-4E1C-893D-C7DA3196216D}"/>
              </a:ext>
            </a:extLst>
          </p:cNvPr>
          <p:cNvGraphicFramePr>
            <a:graphicFrameLocks noChangeAspect="1"/>
          </p:cNvGraphicFramePr>
          <p:nvPr/>
        </p:nvGraphicFramePr>
        <p:xfrm>
          <a:off x="2566989" y="333375"/>
          <a:ext cx="3024187" cy="3016250"/>
        </p:xfrm>
        <a:graphic>
          <a:graphicData uri="http://schemas.openxmlformats.org/presentationml/2006/ole">
            <mc:AlternateContent xmlns:mc="http://schemas.openxmlformats.org/markup-compatibility/2006">
              <mc:Choice xmlns:v="urn:schemas-microsoft-com:vml" Requires="v">
                <p:oleObj name="Photo Editor Photo" r:id="rId4" imgW="3467584" imgH="3457143" progId="MSPhotoEd.3">
                  <p:embed/>
                </p:oleObj>
              </mc:Choice>
              <mc:Fallback>
                <p:oleObj name="Photo Editor Photo" r:id="rId4" imgW="3467584" imgH="3457143" progId="MSPhotoEd.3">
                  <p:embed/>
                  <p:pic>
                    <p:nvPicPr>
                      <p:cNvPr id="7171" name="Object 3">
                        <a:extLst>
                          <a:ext uri="{FF2B5EF4-FFF2-40B4-BE49-F238E27FC236}">
                            <a16:creationId xmlns:a16="http://schemas.microsoft.com/office/drawing/2014/main" id="{2CFEF1B0-3962-4E1C-893D-C7DA319621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6989" y="333375"/>
                        <a:ext cx="3024187"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2" name="Object 4">
            <a:extLst>
              <a:ext uri="{FF2B5EF4-FFF2-40B4-BE49-F238E27FC236}">
                <a16:creationId xmlns:a16="http://schemas.microsoft.com/office/drawing/2014/main" id="{E18113AB-6D63-4261-8A9D-E4A790300592}"/>
              </a:ext>
            </a:extLst>
          </p:cNvPr>
          <p:cNvGraphicFramePr>
            <a:graphicFrameLocks noChangeAspect="1"/>
          </p:cNvGraphicFramePr>
          <p:nvPr/>
        </p:nvGraphicFramePr>
        <p:xfrm>
          <a:off x="6240463" y="2544764"/>
          <a:ext cx="3676650" cy="3387725"/>
        </p:xfrm>
        <a:graphic>
          <a:graphicData uri="http://schemas.openxmlformats.org/presentationml/2006/ole">
            <mc:AlternateContent xmlns:mc="http://schemas.openxmlformats.org/markup-compatibility/2006">
              <mc:Choice xmlns:v="urn:schemas-microsoft-com:vml" Requires="v">
                <p:oleObj name="Photo Editor Photo" r:id="rId6" imgW="3029373" imgH="2790476" progId="MSPhotoEd.3">
                  <p:embed/>
                </p:oleObj>
              </mc:Choice>
              <mc:Fallback>
                <p:oleObj name="Photo Editor Photo" r:id="rId6" imgW="3029373" imgH="2790476" progId="MSPhotoEd.3">
                  <p:embed/>
                  <p:pic>
                    <p:nvPicPr>
                      <p:cNvPr id="7172" name="Object 4">
                        <a:extLst>
                          <a:ext uri="{FF2B5EF4-FFF2-40B4-BE49-F238E27FC236}">
                            <a16:creationId xmlns:a16="http://schemas.microsoft.com/office/drawing/2014/main" id="{E18113AB-6D63-4261-8A9D-E4A7903005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0463" y="2544764"/>
                        <a:ext cx="367665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3" name="Text Box 5">
            <a:extLst>
              <a:ext uri="{FF2B5EF4-FFF2-40B4-BE49-F238E27FC236}">
                <a16:creationId xmlns:a16="http://schemas.microsoft.com/office/drawing/2014/main" id="{4FA61087-34FC-4E4E-9AE8-FAA201D438BF}"/>
              </a:ext>
            </a:extLst>
          </p:cNvPr>
          <p:cNvSpPr txBox="1">
            <a:spLocks noChangeArrowheads="1"/>
          </p:cNvSpPr>
          <p:nvPr/>
        </p:nvSpPr>
        <p:spPr bwMode="auto">
          <a:xfrm>
            <a:off x="6383338" y="765176"/>
            <a:ext cx="4216400" cy="83099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r>
              <a:rPr lang="en-US" altLang="en-US" b="0">
                <a:latin typeface="Arial" panose="020B0604020202020204" pitchFamily="34" charset="0"/>
              </a:rPr>
              <a:t>Different views of junction formation</a:t>
            </a:r>
            <a:endParaRPr lang="en-IN" altLang="en-US" b="0">
              <a:latin typeface="Arial" panose="020B0604020202020204" pitchFamily="34"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1D7395F-A509-44C4-9F12-915C10B56F8E}"/>
              </a:ext>
            </a:extLst>
          </p:cNvPr>
          <p:cNvGraphicFramePr>
            <a:graphicFrameLocks noChangeAspect="1"/>
          </p:cNvGraphicFramePr>
          <p:nvPr/>
        </p:nvGraphicFramePr>
        <p:xfrm>
          <a:off x="3719513" y="1412875"/>
          <a:ext cx="4895850" cy="4135438"/>
        </p:xfrm>
        <a:graphic>
          <a:graphicData uri="http://schemas.openxmlformats.org/presentationml/2006/ole">
            <mc:AlternateContent xmlns:mc="http://schemas.openxmlformats.org/markup-compatibility/2006">
              <mc:Choice xmlns:v="urn:schemas-microsoft-com:vml" Requires="v">
                <p:oleObj name="Photo Editor Photo" r:id="rId2" imgW="3010320" imgH="2542857" progId="MSPhotoEd.3">
                  <p:embed/>
                </p:oleObj>
              </mc:Choice>
              <mc:Fallback>
                <p:oleObj name="Photo Editor Photo" r:id="rId2" imgW="3010320" imgH="2542857" progId="MSPhotoEd.3">
                  <p:embed/>
                  <p:pic>
                    <p:nvPicPr>
                      <p:cNvPr id="8194" name="Object 2">
                        <a:extLst>
                          <a:ext uri="{FF2B5EF4-FFF2-40B4-BE49-F238E27FC236}">
                            <a16:creationId xmlns:a16="http://schemas.microsoft.com/office/drawing/2014/main" id="{B1D7395F-A509-44C4-9F12-915C10B56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3" y="1412875"/>
                        <a:ext cx="4895850" cy="413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5" name="Rectangle 3">
            <a:extLst>
              <a:ext uri="{FF2B5EF4-FFF2-40B4-BE49-F238E27FC236}">
                <a16:creationId xmlns:a16="http://schemas.microsoft.com/office/drawing/2014/main" id="{86F3DBC5-18A9-407B-A47D-AD83B6CC43E3}"/>
              </a:ext>
            </a:extLst>
          </p:cNvPr>
          <p:cNvSpPr>
            <a:spLocks noChangeArrowheads="1"/>
          </p:cNvSpPr>
          <p:nvPr/>
        </p:nvSpPr>
        <p:spPr bwMode="auto">
          <a:xfrm>
            <a:off x="4872038" y="266700"/>
            <a:ext cx="37449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r>
              <a:rPr lang="en-US" altLang="en-US" sz="3200" b="0">
                <a:solidFill>
                  <a:srgbClr val="990000"/>
                </a:solidFill>
                <a:latin typeface="Arial" panose="020B0604020202020204" pitchFamily="34" charset="0"/>
              </a:rPr>
              <a:t>Forward biasing</a:t>
            </a:r>
            <a:endParaRPr lang="en-IN" altLang="en-US" sz="3200" b="0">
              <a:solidFill>
                <a:srgbClr val="990000"/>
              </a:solidFill>
              <a:latin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86A6802E-C247-4415-AB76-760D7B584426}"/>
              </a:ext>
            </a:extLst>
          </p:cNvPr>
          <p:cNvSpPr>
            <a:spLocks noChangeArrowheads="1"/>
          </p:cNvSpPr>
          <p:nvPr/>
        </p:nvSpPr>
        <p:spPr bwMode="auto">
          <a:xfrm>
            <a:off x="4511675" y="404814"/>
            <a:ext cx="37734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cs typeface="Arial" panose="020B0604020202020204" pitchFamily="34" charset="0"/>
              </a:defRPr>
            </a:lvl1pPr>
            <a:lvl2pPr marL="742950" indent="-285750" eaLnBrk="0" hangingPunct="0">
              <a:defRPr sz="2400" b="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b="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b="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b="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cs typeface="Arial" panose="020B0604020202020204" pitchFamily="34" charset="0"/>
              </a:defRPr>
            </a:lvl9pPr>
          </a:lstStyle>
          <a:p>
            <a:pPr eaLnBrk="1" hangingPunct="1"/>
            <a:r>
              <a:rPr lang="en-US" altLang="en-US" sz="3200" b="0">
                <a:solidFill>
                  <a:srgbClr val="990000"/>
                </a:solidFill>
                <a:latin typeface="Arial" panose="020B0604020202020204" pitchFamily="34" charset="0"/>
              </a:rPr>
              <a:t>Reverse biasing</a:t>
            </a:r>
            <a:endParaRPr lang="en-IN" altLang="en-US" sz="3200" b="0">
              <a:solidFill>
                <a:srgbClr val="990000"/>
              </a:solidFill>
              <a:latin typeface="Arial" panose="020B0604020202020204" pitchFamily="34" charset="0"/>
            </a:endParaRPr>
          </a:p>
        </p:txBody>
      </p:sp>
      <p:graphicFrame>
        <p:nvGraphicFramePr>
          <p:cNvPr id="9218" name="Object 3">
            <a:extLst>
              <a:ext uri="{FF2B5EF4-FFF2-40B4-BE49-F238E27FC236}">
                <a16:creationId xmlns:a16="http://schemas.microsoft.com/office/drawing/2014/main" id="{4CE1BB3B-FCB6-4987-A057-8381C7F83251}"/>
              </a:ext>
            </a:extLst>
          </p:cNvPr>
          <p:cNvGraphicFramePr>
            <a:graphicFrameLocks noChangeAspect="1"/>
          </p:cNvGraphicFramePr>
          <p:nvPr/>
        </p:nvGraphicFramePr>
        <p:xfrm>
          <a:off x="3719514" y="1557339"/>
          <a:ext cx="4897437" cy="4124325"/>
        </p:xfrm>
        <a:graphic>
          <a:graphicData uri="http://schemas.openxmlformats.org/presentationml/2006/ole">
            <mc:AlternateContent xmlns:mc="http://schemas.openxmlformats.org/markup-compatibility/2006">
              <mc:Choice xmlns:v="urn:schemas-microsoft-com:vml" Requires="v">
                <p:oleObj name="Photo Editor Photo" r:id="rId2" imgW="3019048" imgH="2542857" progId="MSPhotoEd.3">
                  <p:embed/>
                </p:oleObj>
              </mc:Choice>
              <mc:Fallback>
                <p:oleObj name="Photo Editor Photo" r:id="rId2" imgW="3019048" imgH="2542857" progId="MSPhotoEd.3">
                  <p:embed/>
                  <p:pic>
                    <p:nvPicPr>
                      <p:cNvPr id="9218" name="Object 3">
                        <a:extLst>
                          <a:ext uri="{FF2B5EF4-FFF2-40B4-BE49-F238E27FC236}">
                            <a16:creationId xmlns:a16="http://schemas.microsoft.com/office/drawing/2014/main" id="{4CE1BB3B-FCB6-4987-A057-8381C7F83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4" y="1557339"/>
                        <a:ext cx="4897437"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44026D-11C4-4231-A462-4F592A6F9742}"/>
              </a:ext>
            </a:extLst>
          </p:cNvPr>
          <p:cNvSpPr/>
          <p:nvPr/>
        </p:nvSpPr>
        <p:spPr>
          <a:xfrm>
            <a:off x="1752600" y="4286250"/>
            <a:ext cx="8686800" cy="2185988"/>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a:defRPr/>
            </a:pPr>
            <a:r>
              <a:rPr lang="en-US" sz="3200" b="1" dirty="0">
                <a:solidFill>
                  <a:srgbClr val="00B050"/>
                </a:solidFill>
                <a:latin typeface="Times New Roman" pitchFamily="18" charset="0"/>
                <a:cs typeface="Times New Roman" pitchFamily="18" charset="0"/>
              </a:rPr>
              <a:t>“No” </a:t>
            </a:r>
          </a:p>
          <a:p>
            <a:pPr algn="ctr">
              <a:defRPr/>
            </a:pPr>
            <a:r>
              <a:rPr lang="en-US" sz="3600" i="1" dirty="0">
                <a:latin typeface="Times New Roman" pitchFamily="18" charset="0"/>
                <a:cs typeface="Times New Roman" pitchFamily="18" charset="0"/>
              </a:rPr>
              <a:t>In fact, pn junction is </a:t>
            </a:r>
            <a:r>
              <a:rPr lang="en-US" sz="3600" dirty="0">
                <a:latin typeface="Times New Roman" pitchFamily="18" charset="0"/>
                <a:cs typeface="Times New Roman" pitchFamily="18" charset="0"/>
              </a:rPr>
              <a:t>fabricated by special techniques. </a:t>
            </a:r>
            <a:r>
              <a:rPr lang="en-US" sz="3200" dirty="0">
                <a:latin typeface="Times New Roman" pitchFamily="18" charset="0"/>
                <a:cs typeface="Times New Roman" pitchFamily="18" charset="0"/>
              </a:rPr>
              <a:t>One common method of making </a:t>
            </a:r>
            <a:r>
              <a:rPr lang="en-US" sz="3200" i="1" dirty="0">
                <a:latin typeface="Times New Roman" pitchFamily="18" charset="0"/>
                <a:cs typeface="Times New Roman" pitchFamily="18" charset="0"/>
              </a:rPr>
              <a:t>pn junction is called </a:t>
            </a:r>
            <a:r>
              <a:rPr lang="en-US" sz="3200" b="1" i="1" dirty="0">
                <a:solidFill>
                  <a:srgbClr val="C00000"/>
                </a:solidFill>
                <a:latin typeface="Times New Roman" pitchFamily="18" charset="0"/>
                <a:cs typeface="Times New Roman" pitchFamily="18" charset="0"/>
              </a:rPr>
              <a:t>alloying</a:t>
            </a:r>
            <a:endParaRPr lang="en-US" sz="3200" b="1" dirty="0">
              <a:solidFill>
                <a:srgbClr val="C00000"/>
              </a:solidFill>
              <a:latin typeface="Times New Roman" pitchFamily="18" charset="0"/>
              <a:cs typeface="Times New Roman" pitchFamily="18" charset="0"/>
            </a:endParaRPr>
          </a:p>
        </p:txBody>
      </p:sp>
      <p:pic>
        <p:nvPicPr>
          <p:cNvPr id="9219" name="Picture 2" descr="Image result for thinking man">
            <a:extLst>
              <a:ext uri="{FF2B5EF4-FFF2-40B4-BE49-F238E27FC236}">
                <a16:creationId xmlns:a16="http://schemas.microsoft.com/office/drawing/2014/main" id="{F320CD42-976B-4D53-9D9B-D950790D4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060" t="4256" r="8624"/>
          <a:stretch>
            <a:fillRect/>
          </a:stretch>
        </p:blipFill>
        <p:spPr bwMode="auto">
          <a:xfrm>
            <a:off x="1676400" y="0"/>
            <a:ext cx="2362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9E855C00-BDA8-4D66-9654-0674DA1CDE43}"/>
              </a:ext>
            </a:extLst>
          </p:cNvPr>
          <p:cNvSpPr/>
          <p:nvPr/>
        </p:nvSpPr>
        <p:spPr>
          <a:xfrm>
            <a:off x="4191000" y="914400"/>
            <a:ext cx="6324600" cy="1816100"/>
          </a:xfrm>
          <a:prstGeom prst="rect">
            <a:avLst/>
          </a:prstGeom>
          <a:solidFill>
            <a:schemeClr val="bg2"/>
          </a:solidFill>
        </p:spPr>
        <p:style>
          <a:lnRef idx="3">
            <a:schemeClr val="lt1"/>
          </a:lnRef>
          <a:fillRef idx="1">
            <a:schemeClr val="accent1"/>
          </a:fillRef>
          <a:effectRef idx="1">
            <a:schemeClr val="accent1"/>
          </a:effectRef>
          <a:fontRef idx="minor">
            <a:schemeClr val="lt1"/>
          </a:fontRef>
        </p:style>
        <p:txBody>
          <a:bodyPr>
            <a:spAutoFit/>
          </a:bodyPr>
          <a:lstStyle/>
          <a:p>
            <a:pPr algn="ctr">
              <a:defRPr/>
            </a:pPr>
            <a:r>
              <a:rPr lang="en-US" sz="2800" dirty="0">
                <a:solidFill>
                  <a:schemeClr val="tx1"/>
                </a:solidFill>
                <a:latin typeface="Times New Roman" pitchFamily="18" charset="0"/>
                <a:cs typeface="Times New Roman" pitchFamily="18" charset="0"/>
              </a:rPr>
              <a:t>The characteristic properties of </a:t>
            </a:r>
            <a:r>
              <a:rPr lang="en-US" sz="2800" i="1" dirty="0">
                <a:solidFill>
                  <a:schemeClr val="tx1"/>
                </a:solidFill>
                <a:latin typeface="Times New Roman" pitchFamily="18" charset="0"/>
                <a:cs typeface="Times New Roman" pitchFamily="18" charset="0"/>
              </a:rPr>
              <a:t>pn junction will </a:t>
            </a:r>
            <a:r>
              <a:rPr lang="en-US" sz="2800" dirty="0">
                <a:solidFill>
                  <a:schemeClr val="tx1"/>
                </a:solidFill>
                <a:latin typeface="Times New Roman" pitchFamily="18" charset="0"/>
                <a:cs typeface="Times New Roman" pitchFamily="18" charset="0"/>
              </a:rPr>
              <a:t> be apparent (visible) by just making a contact of a </a:t>
            </a:r>
            <a:r>
              <a:rPr lang="en-US" sz="2800" i="1" dirty="0">
                <a:solidFill>
                  <a:schemeClr val="tx1"/>
                </a:solidFill>
                <a:latin typeface="Times New Roman" pitchFamily="18" charset="0"/>
                <a:cs typeface="Times New Roman" pitchFamily="18" charset="0"/>
              </a:rPr>
              <a:t>p-type block  with a n-type block ? </a:t>
            </a:r>
            <a:endParaRPr lang="en-US" sz="28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B0531C07-CDD3-464B-A3AA-9EC4547C14B7}"/>
              </a:ext>
            </a:extLst>
          </p:cNvPr>
          <p:cNvSpPr>
            <a:spLocks noChangeArrowheads="1"/>
          </p:cNvSpPr>
          <p:nvPr/>
        </p:nvSpPr>
        <p:spPr bwMode="auto">
          <a:xfrm>
            <a:off x="1600200" y="92076"/>
            <a:ext cx="89154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600" i="1">
                <a:latin typeface="Times New Roman" panose="02020603050405020304" pitchFamily="18" charset="0"/>
                <a:cs typeface="Times New Roman" panose="02020603050405020304" pitchFamily="18" charset="0"/>
              </a:rPr>
              <a:t>In </a:t>
            </a:r>
            <a:r>
              <a:rPr lang="en-US" altLang="en-US" sz="2600">
                <a:latin typeface="Times New Roman" panose="02020603050405020304" pitchFamily="18" charset="0"/>
                <a:cs typeface="Times New Roman" panose="02020603050405020304" pitchFamily="18" charset="0"/>
              </a:rPr>
              <a:t>this method, a small block of indium (trivalent impurity) is placed on an </a:t>
            </a:r>
            <a:r>
              <a:rPr lang="en-US" altLang="en-US" sz="2600" i="1">
                <a:latin typeface="Times New Roman" panose="02020603050405020304" pitchFamily="18" charset="0"/>
                <a:cs typeface="Times New Roman" panose="02020603050405020304" pitchFamily="18" charset="0"/>
              </a:rPr>
              <a:t>n-type germanium slab</a:t>
            </a:r>
            <a:endParaRPr lang="en-US" altLang="en-US" sz="2600">
              <a:latin typeface="Times New Roman" panose="02020603050405020304" pitchFamily="18" charset="0"/>
              <a:cs typeface="Times New Roman" panose="02020603050405020304" pitchFamily="18" charset="0"/>
            </a:endParaRPr>
          </a:p>
        </p:txBody>
      </p:sp>
      <p:sp>
        <p:nvSpPr>
          <p:cNvPr id="10243" name="Rectangle 4">
            <a:extLst>
              <a:ext uri="{FF2B5EF4-FFF2-40B4-BE49-F238E27FC236}">
                <a16:creationId xmlns:a16="http://schemas.microsoft.com/office/drawing/2014/main" id="{1FF0D3B7-F35C-486A-A0EB-B4CCA85A6D71}"/>
              </a:ext>
            </a:extLst>
          </p:cNvPr>
          <p:cNvSpPr>
            <a:spLocks noChangeArrowheads="1"/>
          </p:cNvSpPr>
          <p:nvPr/>
        </p:nvSpPr>
        <p:spPr bwMode="auto">
          <a:xfrm>
            <a:off x="1585913" y="2913064"/>
            <a:ext cx="89916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600" i="1">
                <a:latin typeface="Times New Roman" panose="02020603050405020304" pitchFamily="18" charset="0"/>
                <a:cs typeface="Times New Roman" panose="02020603050405020304" pitchFamily="18" charset="0"/>
              </a:rPr>
              <a:t>The system is then heated to a </a:t>
            </a:r>
            <a:r>
              <a:rPr lang="en-US" altLang="en-US" sz="2600" b="1" i="1">
                <a:solidFill>
                  <a:srgbClr val="002060"/>
                </a:solidFill>
                <a:latin typeface="Times New Roman" panose="02020603050405020304" pitchFamily="18" charset="0"/>
                <a:cs typeface="Times New Roman" panose="02020603050405020304" pitchFamily="18" charset="0"/>
              </a:rPr>
              <a:t>temperature of about 500ºC</a:t>
            </a:r>
            <a:r>
              <a:rPr lang="en-US" altLang="en-US" sz="2600" i="1">
                <a:latin typeface="Times New Roman" panose="02020603050405020304" pitchFamily="18" charset="0"/>
                <a:cs typeface="Times New Roman" panose="02020603050405020304" pitchFamily="18" charset="0"/>
              </a:rPr>
              <a:t>. The indium and </a:t>
            </a:r>
            <a:r>
              <a:rPr lang="en-US" altLang="en-US" sz="2600">
                <a:latin typeface="Times New Roman" panose="02020603050405020304" pitchFamily="18" charset="0"/>
                <a:cs typeface="Times New Roman" panose="02020603050405020304" pitchFamily="18" charset="0"/>
              </a:rPr>
              <a:t>some of the germanium melt to form a small puddle of molten germanium-indium mixture.</a:t>
            </a:r>
          </a:p>
        </p:txBody>
      </p:sp>
      <p:pic>
        <p:nvPicPr>
          <p:cNvPr id="10244" name="Picture 1">
            <a:extLst>
              <a:ext uri="{FF2B5EF4-FFF2-40B4-BE49-F238E27FC236}">
                <a16:creationId xmlns:a16="http://schemas.microsoft.com/office/drawing/2014/main" id="{8AC5C6B3-0A92-458A-9DD3-ED9CBB43B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84" t="21875" r="55492" b="26042"/>
          <a:stretch>
            <a:fillRect/>
          </a:stretch>
        </p:blipFill>
        <p:spPr bwMode="auto">
          <a:xfrm>
            <a:off x="4343400" y="990600"/>
            <a:ext cx="3124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2">
            <a:extLst>
              <a:ext uri="{FF2B5EF4-FFF2-40B4-BE49-F238E27FC236}">
                <a16:creationId xmlns:a16="http://schemas.microsoft.com/office/drawing/2014/main" id="{1466D7FA-6F79-43AD-8029-B184A3007397}"/>
              </a:ext>
            </a:extLst>
          </p:cNvPr>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t="5273"/>
          <a:stretch>
            <a:fillRect/>
          </a:stretch>
        </p:blipFill>
        <p:spPr bwMode="auto">
          <a:xfrm>
            <a:off x="4343400" y="4419600"/>
            <a:ext cx="3200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EF62D62-E133-4542-BB53-6689F477E0E8}"/>
              </a:ext>
            </a:extLst>
          </p:cNvPr>
          <p:cNvSpPr>
            <a:spLocks noGrp="1" noChangeArrowheads="1"/>
          </p:cNvSpPr>
          <p:nvPr>
            <p:ph type="title"/>
          </p:nvPr>
        </p:nvSpPr>
        <p:spPr>
          <a:xfrm>
            <a:off x="1919288" y="196850"/>
            <a:ext cx="7772400" cy="1143000"/>
          </a:xfrm>
        </p:spPr>
        <p:txBody>
          <a:bodyPr rtlCol="0">
            <a:normAutofit/>
          </a:bodyPr>
          <a:lstStyle/>
          <a:p>
            <a:pPr>
              <a:defRPr/>
            </a:pPr>
            <a:r>
              <a:rPr lang="en-US" sz="3200" b="1" dirty="0">
                <a:solidFill>
                  <a:srgbClr val="FF0000"/>
                </a:solidFill>
                <a:latin typeface="Times New Roman" panose="02020603050405020304" pitchFamily="18" charset="0"/>
                <a:cs typeface="Times New Roman" panose="02020603050405020304" pitchFamily="18" charset="0"/>
              </a:rPr>
              <a:t>CLASSIFICATION OF MATERIALS</a:t>
            </a:r>
            <a:br>
              <a:rPr lang="en-US" sz="4000" dirty="0"/>
            </a:br>
            <a:br>
              <a:rPr lang="en-US" sz="2000" dirty="0"/>
            </a:br>
            <a:endParaRPr lang="en-US" sz="2000" dirty="0"/>
          </a:p>
        </p:txBody>
      </p:sp>
      <p:sp>
        <p:nvSpPr>
          <p:cNvPr id="46083" name="Rectangle 3">
            <a:extLst>
              <a:ext uri="{FF2B5EF4-FFF2-40B4-BE49-F238E27FC236}">
                <a16:creationId xmlns:a16="http://schemas.microsoft.com/office/drawing/2014/main" id="{E6CDAD61-F7F8-4EE9-A235-75D03F9F0433}"/>
              </a:ext>
            </a:extLst>
          </p:cNvPr>
          <p:cNvSpPr>
            <a:spLocks noGrp="1" noChangeArrowheads="1"/>
          </p:cNvSpPr>
          <p:nvPr>
            <p:ph idx="1"/>
          </p:nvPr>
        </p:nvSpPr>
        <p:spPr>
          <a:xfrm>
            <a:off x="1884364" y="1557338"/>
            <a:ext cx="8747125" cy="4114800"/>
          </a:xfrm>
        </p:spPr>
        <p:txBody>
          <a:bodyPr>
            <a:normAutofit/>
          </a:bodyPr>
          <a:lstStyle/>
          <a:p>
            <a:pPr marL="0" indent="0" algn="just">
              <a:buNone/>
            </a:pPr>
            <a:r>
              <a:rPr lang="en-US" altLang="en-US" sz="3200" dirty="0">
                <a:latin typeface="Times New Roman" panose="02020603050405020304" pitchFamily="18" charset="0"/>
                <a:cs typeface="Times New Roman" panose="02020603050405020304" pitchFamily="18" charset="0"/>
              </a:rPr>
              <a:t>Based on ‘band theory’, solids can be classified  into three categories, namely,</a:t>
            </a:r>
          </a:p>
          <a:p>
            <a:pPr marL="609600" indent="-609600" algn="just">
              <a:buFontTx/>
              <a:buAutoNum type="arabicPeriod"/>
            </a:pPr>
            <a:r>
              <a:rPr lang="en-US" altLang="en-US" sz="3200" dirty="0">
                <a:latin typeface="Times New Roman" panose="02020603050405020304" pitchFamily="18" charset="0"/>
                <a:cs typeface="Times New Roman" panose="02020603050405020304" pitchFamily="18" charset="0"/>
              </a:rPr>
              <a:t> Insulators, </a:t>
            </a:r>
          </a:p>
          <a:p>
            <a:pPr marL="609600" indent="-609600" algn="just">
              <a:buFontTx/>
              <a:buAutoNum type="arabicPeriod"/>
            </a:pPr>
            <a:r>
              <a:rPr lang="en-US" altLang="en-US" sz="3200" dirty="0">
                <a:latin typeface="Times New Roman" panose="02020603050405020304" pitchFamily="18" charset="0"/>
                <a:cs typeface="Times New Roman" panose="02020603050405020304" pitchFamily="18" charset="0"/>
              </a:rPr>
              <a:t>semiconductors &amp; </a:t>
            </a:r>
          </a:p>
          <a:p>
            <a:pPr marL="609600" indent="-609600" algn="just">
              <a:buFontTx/>
              <a:buAutoNum type="arabicPeriod"/>
            </a:pPr>
            <a:r>
              <a:rPr lang="en-US" altLang="en-US" sz="3200" dirty="0">
                <a:latin typeface="Times New Roman" panose="02020603050405020304" pitchFamily="18" charset="0"/>
                <a:cs typeface="Times New Roman" panose="02020603050405020304" pitchFamily="18" charset="0"/>
              </a:rPr>
              <a:t>conductors.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B7A8162E-9646-4A08-B541-B2AF4C06A929}"/>
              </a:ext>
            </a:extLst>
          </p:cNvPr>
          <p:cNvSpPr>
            <a:spLocks noChangeArrowheads="1"/>
          </p:cNvSpPr>
          <p:nvPr/>
        </p:nvSpPr>
        <p:spPr bwMode="auto">
          <a:xfrm>
            <a:off x="1614488" y="76201"/>
            <a:ext cx="89154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600">
                <a:latin typeface="Times New Roman" panose="02020603050405020304" pitchFamily="18" charset="0"/>
                <a:cs typeface="Times New Roman" panose="02020603050405020304" pitchFamily="18" charset="0"/>
              </a:rPr>
              <a:t>The temperature is then start to lowered and the puddle begins to solidify. Under proper conditions, the atoms of indium impurity will be suitably adjusted in the germanium slab to form a single crystal. </a:t>
            </a:r>
            <a:endParaRPr lang="en-US" altLang="en-US" sz="2600" i="1">
              <a:latin typeface="Times New Roman" panose="02020603050405020304" pitchFamily="18" charset="0"/>
              <a:cs typeface="Times New Roman" panose="02020603050405020304" pitchFamily="18" charset="0"/>
            </a:endParaRPr>
          </a:p>
        </p:txBody>
      </p:sp>
      <p:pic>
        <p:nvPicPr>
          <p:cNvPr id="11267" name="Picture 2">
            <a:extLst>
              <a:ext uri="{FF2B5EF4-FFF2-40B4-BE49-F238E27FC236}">
                <a16:creationId xmlns:a16="http://schemas.microsoft.com/office/drawing/2014/main" id="{C0D2F26F-B46B-4CC6-9571-A45207DB7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554" t="23958" r="20352" b="27083"/>
          <a:stretch>
            <a:fillRect/>
          </a:stretch>
        </p:blipFill>
        <p:spPr bwMode="auto">
          <a:xfrm>
            <a:off x="7043738" y="3810000"/>
            <a:ext cx="354806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5">
            <a:extLst>
              <a:ext uri="{FF2B5EF4-FFF2-40B4-BE49-F238E27FC236}">
                <a16:creationId xmlns:a16="http://schemas.microsoft.com/office/drawing/2014/main" id="{101ACB10-1533-4BC0-8E4F-7C36892AC452}"/>
              </a:ext>
            </a:extLst>
          </p:cNvPr>
          <p:cNvSpPr>
            <a:spLocks noChangeArrowheads="1"/>
          </p:cNvSpPr>
          <p:nvPr/>
        </p:nvSpPr>
        <p:spPr bwMode="auto">
          <a:xfrm>
            <a:off x="1662113" y="1822450"/>
            <a:ext cx="88392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800">
                <a:latin typeface="Times New Roman" panose="02020603050405020304" pitchFamily="18" charset="0"/>
                <a:cs typeface="Times New Roman" panose="02020603050405020304" pitchFamily="18" charset="0"/>
              </a:rPr>
              <a:t>The addition of indium overcomes the excess of electrons in the </a:t>
            </a:r>
            <a:r>
              <a:rPr lang="en-US" altLang="en-US" sz="2800" i="1">
                <a:latin typeface="Times New Roman" panose="02020603050405020304" pitchFamily="18" charset="0"/>
                <a:cs typeface="Times New Roman" panose="02020603050405020304" pitchFamily="18" charset="0"/>
              </a:rPr>
              <a:t>n-type </a:t>
            </a:r>
            <a:r>
              <a:rPr lang="en-US" altLang="en-US" sz="2800">
                <a:latin typeface="Times New Roman" panose="02020603050405020304" pitchFamily="18" charset="0"/>
                <a:cs typeface="Times New Roman" panose="02020603050405020304" pitchFamily="18" charset="0"/>
              </a:rPr>
              <a:t>germanium to such an extent that it creates a              </a:t>
            </a:r>
            <a:r>
              <a:rPr lang="en-US" altLang="en-US" sz="2800" i="1">
                <a:latin typeface="Times New Roman" panose="02020603050405020304" pitchFamily="18" charset="0"/>
                <a:cs typeface="Times New Roman" panose="02020603050405020304" pitchFamily="18" charset="0"/>
              </a:rPr>
              <a:t>p-type region.</a:t>
            </a:r>
            <a:endParaRPr lang="en-US" altLang="en-US" sz="2800"/>
          </a:p>
        </p:txBody>
      </p:sp>
      <p:sp>
        <p:nvSpPr>
          <p:cNvPr id="11269" name="TextBox 6">
            <a:extLst>
              <a:ext uri="{FF2B5EF4-FFF2-40B4-BE49-F238E27FC236}">
                <a16:creationId xmlns:a16="http://schemas.microsoft.com/office/drawing/2014/main" id="{B2A7030B-524F-4B77-A7F1-5D09111535BF}"/>
              </a:ext>
            </a:extLst>
          </p:cNvPr>
          <p:cNvSpPr txBox="1">
            <a:spLocks noChangeArrowheads="1"/>
          </p:cNvSpPr>
          <p:nvPr/>
        </p:nvSpPr>
        <p:spPr bwMode="auto">
          <a:xfrm>
            <a:off x="7467600" y="2971801"/>
            <a:ext cx="2863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latin typeface="Times New Roman" panose="02020603050405020304" pitchFamily="18" charset="0"/>
                <a:cs typeface="Times New Roman" panose="02020603050405020304" pitchFamily="18" charset="0"/>
              </a:rPr>
              <a:t>You must remember</a:t>
            </a:r>
          </a:p>
        </p:txBody>
      </p:sp>
      <p:pic>
        <p:nvPicPr>
          <p:cNvPr id="11270" name="Picture 3">
            <a:extLst>
              <a:ext uri="{FF2B5EF4-FFF2-40B4-BE49-F238E27FC236}">
                <a16:creationId xmlns:a16="http://schemas.microsoft.com/office/drawing/2014/main" id="{C6ACF0EF-1E2B-4168-BD4C-21797CF1441D}"/>
              </a:ext>
            </a:extLst>
          </p:cNvPr>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l="1408" t="2380" r="1408"/>
          <a:stretch>
            <a:fillRect/>
          </a:stretch>
        </p:blipFill>
        <p:spPr bwMode="auto">
          <a:xfrm>
            <a:off x="1676400" y="3352800"/>
            <a:ext cx="5257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6">
            <a:extLst>
              <a:ext uri="{FF2B5EF4-FFF2-40B4-BE49-F238E27FC236}">
                <a16:creationId xmlns:a16="http://schemas.microsoft.com/office/drawing/2014/main" id="{EF4352C3-73CD-4CB1-BE0C-F8A4FA957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743200"/>
            <a:ext cx="805338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13658FB-8350-4AD6-8823-2FD56EF30B65}"/>
              </a:ext>
            </a:extLst>
          </p:cNvPr>
          <p:cNvSpPr/>
          <p:nvPr/>
        </p:nvSpPr>
        <p:spPr>
          <a:xfrm>
            <a:off x="1600200" y="233363"/>
            <a:ext cx="8839200" cy="2309812"/>
          </a:xfrm>
          <a:prstGeom prst="rect">
            <a:avLst/>
          </a:prstGeom>
        </p:spPr>
        <p:txBody>
          <a:bodyPr>
            <a:spAutoFit/>
          </a:bodyPr>
          <a:lstStyle/>
          <a:p>
            <a:pPr algn="ctr">
              <a:buClr>
                <a:schemeClr val="accent1">
                  <a:lumMod val="75000"/>
                </a:schemeClr>
              </a:buClr>
              <a:defRPr/>
            </a:pPr>
            <a:r>
              <a:rPr lang="en-IN" sz="2800" b="1" dirty="0">
                <a:latin typeface="Times New Roman" pitchFamily="18" charset="0"/>
                <a:cs typeface="Times New Roman" pitchFamily="18" charset="0"/>
              </a:rPr>
              <a:t> </a:t>
            </a:r>
            <a:r>
              <a:rPr lang="en-IN" sz="3200" b="1" dirty="0">
                <a:solidFill>
                  <a:srgbClr val="C00000"/>
                </a:solidFill>
                <a:latin typeface="Times New Roman" pitchFamily="18" charset="0"/>
                <a:cs typeface="Times New Roman" pitchFamily="18" charset="0"/>
              </a:rPr>
              <a:t>The </a:t>
            </a:r>
            <a:r>
              <a:rPr lang="en-IN" sz="3200" dirty="0">
                <a:solidFill>
                  <a:srgbClr val="C00000"/>
                </a:solidFill>
                <a:latin typeface="Times New Roman" pitchFamily="18" charset="0"/>
                <a:cs typeface="Times New Roman" pitchFamily="18" charset="0"/>
              </a:rPr>
              <a:t>nature of the p</a:t>
            </a:r>
            <a:r>
              <a:rPr lang="en-IN" sz="3200" i="1" dirty="0">
                <a:solidFill>
                  <a:srgbClr val="C00000"/>
                </a:solidFill>
                <a:latin typeface="Times New Roman" pitchFamily="18" charset="0"/>
                <a:cs typeface="Times New Roman" pitchFamily="18" charset="0"/>
              </a:rPr>
              <a:t>–n junction formed may, in general, be of two types:</a:t>
            </a:r>
            <a:endParaRPr lang="en-IN" sz="2800" i="1" dirty="0">
              <a:solidFill>
                <a:srgbClr val="C00000"/>
              </a:solidFill>
              <a:latin typeface="Times New Roman" pitchFamily="18" charset="0"/>
              <a:cs typeface="Times New Roman" pitchFamily="18" charset="0"/>
            </a:endParaRPr>
          </a:p>
          <a:p>
            <a:pPr algn="just">
              <a:buClr>
                <a:schemeClr val="accent1">
                  <a:lumMod val="75000"/>
                </a:schemeClr>
              </a:buClr>
              <a:defRPr/>
            </a:pPr>
            <a:endParaRPr lang="en-IN" sz="2800" i="1" dirty="0">
              <a:latin typeface="Times New Roman" pitchFamily="18" charset="0"/>
              <a:cs typeface="Times New Roman" pitchFamily="18" charset="0"/>
            </a:endParaRPr>
          </a:p>
          <a:p>
            <a:pPr lvl="1" algn="just">
              <a:buClr>
                <a:schemeClr val="accent1">
                  <a:lumMod val="75000"/>
                </a:schemeClr>
              </a:buClr>
              <a:buFont typeface="Wingdings" pitchFamily="2" charset="2"/>
              <a:buChar char="Ø"/>
              <a:defRPr/>
            </a:pPr>
            <a:r>
              <a:rPr lang="en-IN" sz="2600" dirty="0">
                <a:solidFill>
                  <a:schemeClr val="accent1">
                    <a:lumMod val="75000"/>
                  </a:schemeClr>
                </a:solidFill>
                <a:latin typeface="Times New Roman" pitchFamily="18" charset="0"/>
                <a:cs typeface="Times New Roman" pitchFamily="18" charset="0"/>
              </a:rPr>
              <a:t>A step-graded junction:-</a:t>
            </a:r>
            <a:endParaRPr lang="en-IN" sz="2600" dirty="0">
              <a:latin typeface="Times New Roman" pitchFamily="18" charset="0"/>
              <a:cs typeface="Times New Roman" pitchFamily="18" charset="0"/>
            </a:endParaRPr>
          </a:p>
          <a:p>
            <a:pPr lvl="1" algn="just">
              <a:buClr>
                <a:schemeClr val="accent1">
                  <a:lumMod val="75000"/>
                </a:schemeClr>
              </a:buClr>
              <a:buFont typeface="Wingdings" pitchFamily="2" charset="2"/>
              <a:buChar char="Ø"/>
              <a:defRPr/>
            </a:pPr>
            <a:r>
              <a:rPr lang="en-IN" sz="2600" dirty="0">
                <a:solidFill>
                  <a:schemeClr val="accent1">
                    <a:lumMod val="75000"/>
                  </a:schemeClr>
                </a:solidFill>
                <a:latin typeface="Times New Roman" pitchFamily="18" charset="0"/>
                <a:cs typeface="Times New Roman" pitchFamily="18" charset="0"/>
              </a:rPr>
              <a:t>A linearly-graded junction:-</a:t>
            </a:r>
            <a:endParaRPr lang="en-IN" sz="2600" dirty="0">
              <a:latin typeface="Times New Roman" pitchFamily="18" charset="0"/>
              <a:cs typeface="Times New Roman"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
            <a:extLst>
              <a:ext uri="{FF2B5EF4-FFF2-40B4-BE49-F238E27FC236}">
                <a16:creationId xmlns:a16="http://schemas.microsoft.com/office/drawing/2014/main" id="{B25ECCCD-CDCD-48D4-9726-7FC2E7F07100}"/>
              </a:ext>
            </a:extLst>
          </p:cNvPr>
          <p:cNvSpPr txBox="1">
            <a:spLocks noChangeArrowheads="1"/>
          </p:cNvSpPr>
          <p:nvPr/>
        </p:nvSpPr>
        <p:spPr bwMode="auto">
          <a:xfrm>
            <a:off x="1584326" y="76201"/>
            <a:ext cx="3521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solidFill>
                  <a:srgbClr val="C00000"/>
                </a:solidFill>
                <a:latin typeface="Times New Roman" panose="02020603050405020304" pitchFamily="18" charset="0"/>
                <a:cs typeface="Times New Roman" panose="02020603050405020304" pitchFamily="18" charset="0"/>
              </a:rPr>
              <a:t>Step graded junction:</a:t>
            </a:r>
          </a:p>
        </p:txBody>
      </p:sp>
      <p:sp>
        <p:nvSpPr>
          <p:cNvPr id="13315" name="TextBox 5">
            <a:extLst>
              <a:ext uri="{FF2B5EF4-FFF2-40B4-BE49-F238E27FC236}">
                <a16:creationId xmlns:a16="http://schemas.microsoft.com/office/drawing/2014/main" id="{C8E0BCDE-E2D4-4C06-85A2-B1BFCEAD1B50}"/>
              </a:ext>
            </a:extLst>
          </p:cNvPr>
          <p:cNvSpPr txBox="1">
            <a:spLocks noChangeArrowheads="1"/>
          </p:cNvSpPr>
          <p:nvPr/>
        </p:nvSpPr>
        <p:spPr bwMode="auto">
          <a:xfrm>
            <a:off x="1600200" y="762001"/>
            <a:ext cx="89916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800">
                <a:latin typeface="Times New Roman" panose="02020603050405020304" pitchFamily="18" charset="0"/>
                <a:cs typeface="Times New Roman" panose="02020603050405020304" pitchFamily="18" charset="0"/>
              </a:rPr>
              <a:t>For a step graded junction, there is an unexpected change, say, from acceptor ions on one side to donor ions on the other side of the junction. </a:t>
            </a:r>
          </a:p>
          <a:p>
            <a:pPr algn="just" eaLnBrk="1" hangingPunct="1">
              <a:spcBef>
                <a:spcPct val="0"/>
              </a:spcBef>
              <a:buFontTx/>
              <a:buNone/>
            </a:pPr>
            <a:endParaRPr lang="en-US" altLang="en-US" sz="2800">
              <a:latin typeface="Times New Roman" panose="02020603050405020304" pitchFamily="18" charset="0"/>
              <a:cs typeface="Times New Roman" panose="02020603050405020304" pitchFamily="18" charset="0"/>
            </a:endParaRPr>
          </a:p>
          <a:p>
            <a:pPr algn="just" eaLnBrk="1" hangingPunct="1">
              <a:spcBef>
                <a:spcPct val="0"/>
              </a:spcBef>
              <a:buFontTx/>
              <a:buNone/>
            </a:pPr>
            <a:r>
              <a:rPr lang="en-US" altLang="en-US" sz="2800">
                <a:latin typeface="Times New Roman" panose="02020603050405020304" pitchFamily="18" charset="0"/>
                <a:cs typeface="Times New Roman" panose="02020603050405020304" pitchFamily="18" charset="0"/>
              </a:rPr>
              <a:t>This type of junction is formed by placing a trivalent impurity ( such as Indium) against n-type Ge and heating the combination for a short time. </a:t>
            </a:r>
          </a:p>
          <a:p>
            <a:pPr algn="just" eaLnBrk="1" hangingPunct="1">
              <a:spcBef>
                <a:spcPct val="0"/>
              </a:spcBef>
              <a:buFontTx/>
              <a:buNone/>
            </a:pPr>
            <a:endParaRPr lang="en-US" altLang="en-US" sz="2800">
              <a:latin typeface="Times New Roman" panose="02020603050405020304" pitchFamily="18" charset="0"/>
              <a:cs typeface="Times New Roman" panose="02020603050405020304" pitchFamily="18" charset="0"/>
            </a:endParaRPr>
          </a:p>
          <a:p>
            <a:pPr algn="just" eaLnBrk="1" hangingPunct="1">
              <a:spcBef>
                <a:spcPct val="0"/>
              </a:spcBef>
              <a:buFontTx/>
              <a:buNone/>
            </a:pPr>
            <a:r>
              <a:rPr lang="en-US" altLang="en-US" sz="2800">
                <a:latin typeface="Times New Roman" panose="02020603050405020304" pitchFamily="18" charset="0"/>
                <a:cs typeface="Times New Roman" panose="02020603050405020304" pitchFamily="18" charset="0"/>
              </a:rPr>
              <a:t>Some of the Indium atoms dissolve into the n-type Ge and converts it into p-type Ge. This type of step graded junction is called as alloy or fusion junction. Such a junction is usually formed between the emitter and the base of a planar transistor.</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a:extLst>
              <a:ext uri="{FF2B5EF4-FFF2-40B4-BE49-F238E27FC236}">
                <a16:creationId xmlns:a16="http://schemas.microsoft.com/office/drawing/2014/main" id="{952A38B5-8BE6-4ADB-8CA0-9986B43A9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84" t="21875" r="55492" b="26042"/>
          <a:stretch>
            <a:fillRect/>
          </a:stretch>
        </p:blipFill>
        <p:spPr bwMode="auto">
          <a:xfrm>
            <a:off x="4319588" y="404813"/>
            <a:ext cx="3124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2">
            <a:extLst>
              <a:ext uri="{FF2B5EF4-FFF2-40B4-BE49-F238E27FC236}">
                <a16:creationId xmlns:a16="http://schemas.microsoft.com/office/drawing/2014/main" id="{B684D5BA-E20D-43E8-BD36-6F534A3ACEA3}"/>
              </a:ext>
            </a:extLst>
          </p:cNvPr>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t="5273"/>
          <a:stretch>
            <a:fillRect/>
          </a:stretch>
        </p:blipFill>
        <p:spPr bwMode="auto">
          <a:xfrm>
            <a:off x="4343400" y="3644900"/>
            <a:ext cx="3200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AE4A93CE-AE6D-4AAE-BFF4-761C5B554C81}"/>
              </a:ext>
            </a:extLst>
          </p:cNvPr>
          <p:cNvSpPr>
            <a:spLocks noChangeArrowheads="1"/>
          </p:cNvSpPr>
          <p:nvPr/>
        </p:nvSpPr>
        <p:spPr bwMode="auto">
          <a:xfrm>
            <a:off x="1631950" y="87314"/>
            <a:ext cx="46164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b="1">
                <a:solidFill>
                  <a:srgbClr val="C00000"/>
                </a:solidFill>
                <a:latin typeface="Times New Roman" panose="02020603050405020304" pitchFamily="18" charset="0"/>
                <a:cs typeface="Times New Roman" panose="02020603050405020304" pitchFamily="18" charset="0"/>
              </a:rPr>
              <a:t>Linearly-graded junction</a:t>
            </a:r>
            <a:endParaRPr lang="en-US" altLang="en-US" b="1">
              <a:solidFill>
                <a:srgbClr val="C00000"/>
              </a:solidFill>
            </a:endParaRPr>
          </a:p>
        </p:txBody>
      </p:sp>
      <p:pic>
        <p:nvPicPr>
          <p:cNvPr id="15363" name="Picture 2">
            <a:extLst>
              <a:ext uri="{FF2B5EF4-FFF2-40B4-BE49-F238E27FC236}">
                <a16:creationId xmlns:a16="http://schemas.microsoft.com/office/drawing/2014/main" id="{75999D71-665B-452B-A94E-2F8F01FC1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410" t="46875" r="16837" b="23958"/>
          <a:stretch>
            <a:fillRect/>
          </a:stretch>
        </p:blipFill>
        <p:spPr bwMode="auto">
          <a:xfrm>
            <a:off x="1524000" y="762000"/>
            <a:ext cx="913923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8A4C8201-CDF7-404C-89BB-36180F2C21C5}"/>
              </a:ext>
            </a:extLst>
          </p:cNvPr>
          <p:cNvSpPr>
            <a:spLocks noChangeArrowheads="1"/>
          </p:cNvSpPr>
          <p:nvPr/>
        </p:nvSpPr>
        <p:spPr bwMode="auto">
          <a:xfrm>
            <a:off x="1600200" y="231775"/>
            <a:ext cx="89154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a:latin typeface="Times New Roman" panose="02020603050405020304" pitchFamily="18" charset="0"/>
                <a:cs typeface="Times New Roman" panose="02020603050405020304" pitchFamily="18" charset="0"/>
              </a:rPr>
              <a:t>For processes in which the junction is annealed over a long period of time, impurities will migrate and diffuse further across the transition region, which tends to make the junction transition more gradual.</a:t>
            </a:r>
          </a:p>
          <a:p>
            <a:pPr algn="just" eaLnBrk="1" hangingPunct="1">
              <a:spcBef>
                <a:spcPct val="0"/>
              </a:spcBef>
              <a:buFontTx/>
              <a:buNone/>
            </a:pPr>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a:extLst>
              <a:ext uri="{FF2B5EF4-FFF2-40B4-BE49-F238E27FC236}">
                <a16:creationId xmlns:a16="http://schemas.microsoft.com/office/drawing/2014/main" id="{DE6597EA-95D9-4279-81DB-5B1E838F1D99}"/>
              </a:ext>
            </a:extLst>
          </p:cNvPr>
          <p:cNvSpPr>
            <a:spLocks noChangeArrowheads="1"/>
          </p:cNvSpPr>
          <p:nvPr/>
        </p:nvSpPr>
        <p:spPr bwMode="auto">
          <a:xfrm>
            <a:off x="1600200" y="304800"/>
            <a:ext cx="8839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800">
                <a:latin typeface="Times New Roman" panose="02020603050405020304" pitchFamily="18" charset="0"/>
                <a:cs typeface="Times New Roman" panose="02020603050405020304" pitchFamily="18" charset="0"/>
              </a:rPr>
              <a:t>Let’s first review the properties of most commonly used p-n junction diode.</a:t>
            </a:r>
          </a:p>
        </p:txBody>
      </p:sp>
      <p:pic>
        <p:nvPicPr>
          <p:cNvPr id="17411" name="Picture 2">
            <a:extLst>
              <a:ext uri="{FF2B5EF4-FFF2-40B4-BE49-F238E27FC236}">
                <a16:creationId xmlns:a16="http://schemas.microsoft.com/office/drawing/2014/main" id="{9AE27F40-431F-4E56-B62B-B3175EA76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324100"/>
            <a:ext cx="55626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4A34D486-98C4-4E6E-BF84-35DC7A8FCECF}"/>
              </a:ext>
            </a:extLst>
          </p:cNvPr>
          <p:cNvSpPr>
            <a:spLocks noChangeArrowheads="1"/>
          </p:cNvSpPr>
          <p:nvPr/>
        </p:nvSpPr>
        <p:spPr bwMode="auto">
          <a:xfrm>
            <a:off x="1600200" y="39689"/>
            <a:ext cx="89154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800">
                <a:latin typeface="Times New Roman" panose="02020603050405020304" pitchFamily="18" charset="0"/>
                <a:cs typeface="Times New Roman" panose="02020603050405020304" pitchFamily="18" charset="0"/>
              </a:rPr>
              <a:t>Diodes usually come in glass or plastic cylindrical packages, marked with a stripe on one side to indicate polarity. </a:t>
            </a:r>
          </a:p>
        </p:txBody>
      </p:sp>
      <p:sp>
        <p:nvSpPr>
          <p:cNvPr id="18435" name="Rectangle 4">
            <a:extLst>
              <a:ext uri="{FF2B5EF4-FFF2-40B4-BE49-F238E27FC236}">
                <a16:creationId xmlns:a16="http://schemas.microsoft.com/office/drawing/2014/main" id="{74FDDE53-D9E9-4F73-9DFC-11AE47D255CB}"/>
              </a:ext>
            </a:extLst>
          </p:cNvPr>
          <p:cNvSpPr>
            <a:spLocks noChangeArrowheads="1"/>
          </p:cNvSpPr>
          <p:nvPr/>
        </p:nvSpPr>
        <p:spPr bwMode="auto">
          <a:xfrm>
            <a:off x="1600200" y="3886200"/>
            <a:ext cx="8915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800">
                <a:latin typeface="Times New Roman" panose="02020603050405020304" pitchFamily="18" charset="0"/>
                <a:cs typeface="Times New Roman" panose="02020603050405020304" pitchFamily="18" charset="0"/>
              </a:rPr>
              <a:t>In a perfectly ideal diode, current flows in one direction only, from the anode (positive side) to the cathode (negative side) which is marked with the stripe. </a:t>
            </a:r>
          </a:p>
        </p:txBody>
      </p:sp>
      <p:pic>
        <p:nvPicPr>
          <p:cNvPr id="18436" name="Picture 2">
            <a:extLst>
              <a:ext uri="{FF2B5EF4-FFF2-40B4-BE49-F238E27FC236}">
                <a16:creationId xmlns:a16="http://schemas.microsoft.com/office/drawing/2014/main" id="{00AFE4D9-EA16-4599-B39D-448F4C09B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90600"/>
            <a:ext cx="3276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3">
            <a:extLst>
              <a:ext uri="{FF2B5EF4-FFF2-40B4-BE49-F238E27FC236}">
                <a16:creationId xmlns:a16="http://schemas.microsoft.com/office/drawing/2014/main" id="{32223907-5476-4DD1-AE0B-8B41D5108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990601"/>
            <a:ext cx="464820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2">
            <a:extLst>
              <a:ext uri="{FF2B5EF4-FFF2-40B4-BE49-F238E27FC236}">
                <a16:creationId xmlns:a16="http://schemas.microsoft.com/office/drawing/2014/main" id="{790435DA-FB40-4A55-86DB-C5FBD89AD4F0}"/>
              </a:ext>
            </a:extLst>
          </p:cNvPr>
          <p:cNvSpPr txBox="1">
            <a:spLocks noChangeArrowheads="1"/>
          </p:cNvSpPr>
          <p:nvPr/>
        </p:nvSpPr>
        <p:spPr bwMode="auto">
          <a:xfrm>
            <a:off x="2881314" y="285751"/>
            <a:ext cx="7215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a:latin typeface="Times New Roman" panose="02020603050405020304" pitchFamily="18" charset="0"/>
                <a:cs typeface="Times New Roman" panose="02020603050405020304" pitchFamily="18" charset="0"/>
              </a:rPr>
              <a:t>I-V Characteristics of a P-N Junction diode</a:t>
            </a:r>
            <a:endParaRPr lang="en-GB" altLang="en-US" sz="2800">
              <a:latin typeface="Times New Roman" panose="02020603050405020304" pitchFamily="18" charset="0"/>
              <a:cs typeface="Times New Roman" panose="02020603050405020304" pitchFamily="18" charset="0"/>
            </a:endParaRPr>
          </a:p>
        </p:txBody>
      </p:sp>
      <p:pic>
        <p:nvPicPr>
          <p:cNvPr id="19459" name="Picture 3">
            <a:extLst>
              <a:ext uri="{FF2B5EF4-FFF2-40B4-BE49-F238E27FC236}">
                <a16:creationId xmlns:a16="http://schemas.microsoft.com/office/drawing/2014/main" id="{5EF20D43-DCFC-4E16-B6AF-A8D448A3D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9" y="1928813"/>
            <a:ext cx="385762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Box 4">
            <a:extLst>
              <a:ext uri="{FF2B5EF4-FFF2-40B4-BE49-F238E27FC236}">
                <a16:creationId xmlns:a16="http://schemas.microsoft.com/office/drawing/2014/main" id="{3579FE84-FC86-406E-A65F-07F2E22A37A5}"/>
              </a:ext>
            </a:extLst>
          </p:cNvPr>
          <p:cNvSpPr txBox="1">
            <a:spLocks noChangeArrowheads="1"/>
          </p:cNvSpPr>
          <p:nvPr/>
        </p:nvSpPr>
        <p:spPr bwMode="auto">
          <a:xfrm>
            <a:off x="4516438" y="1214438"/>
            <a:ext cx="2508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imes New Roman" panose="02020603050405020304" pitchFamily="18" charset="0"/>
                <a:cs typeface="Times New Roman" panose="02020603050405020304" pitchFamily="18" charset="0"/>
              </a:rPr>
              <a:t>(i) Forward Biased</a:t>
            </a:r>
            <a:endParaRPr lang="en-GB" altLang="en-US" sz="2400">
              <a:latin typeface="Times New Roman" panose="02020603050405020304" pitchFamily="18" charset="0"/>
              <a:cs typeface="Times New Roman" panose="02020603050405020304" pitchFamily="18" charset="0"/>
            </a:endParaRPr>
          </a:p>
        </p:txBody>
      </p:sp>
      <p:pic>
        <p:nvPicPr>
          <p:cNvPr id="19461" name="Picture 4">
            <a:extLst>
              <a:ext uri="{FF2B5EF4-FFF2-40B4-BE49-F238E27FC236}">
                <a16:creationId xmlns:a16="http://schemas.microsoft.com/office/drawing/2014/main" id="{B3703234-B33B-4136-9E22-BF939EDDE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0" y="4492626"/>
            <a:ext cx="3786188"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Box 6">
            <a:extLst>
              <a:ext uri="{FF2B5EF4-FFF2-40B4-BE49-F238E27FC236}">
                <a16:creationId xmlns:a16="http://schemas.microsoft.com/office/drawing/2014/main" id="{178B5DB7-B9CD-45C4-AF82-D3EC48238D6E}"/>
              </a:ext>
            </a:extLst>
          </p:cNvPr>
          <p:cNvSpPr txBox="1">
            <a:spLocks noChangeArrowheads="1"/>
          </p:cNvSpPr>
          <p:nvPr/>
        </p:nvSpPr>
        <p:spPr bwMode="auto">
          <a:xfrm>
            <a:off x="4524376" y="4071938"/>
            <a:ext cx="2695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imes New Roman" panose="02020603050405020304" pitchFamily="18" charset="0"/>
                <a:cs typeface="Times New Roman" panose="02020603050405020304" pitchFamily="18" charset="0"/>
              </a:rPr>
              <a:t>(ii) Reversed Biased</a:t>
            </a:r>
            <a:endParaRPr lang="en-GB" alt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B4E75E27-9507-446C-9D77-B9322B566A4E}"/>
              </a:ext>
            </a:extLst>
          </p:cNvPr>
          <p:cNvSpPr>
            <a:spLocks noGrp="1"/>
          </p:cNvSpPr>
          <p:nvPr>
            <p:ph type="title" idx="4294967295"/>
          </p:nvPr>
        </p:nvSpPr>
        <p:spPr>
          <a:xfrm>
            <a:off x="1828800" y="0"/>
            <a:ext cx="8229600" cy="1143000"/>
          </a:xfrm>
        </p:spPr>
        <p:txBody>
          <a:bodyPr/>
          <a:lstStyle/>
          <a:p>
            <a:r>
              <a:rPr lang="en-US" altLang="en-US">
                <a:latin typeface="Times New Roman" panose="02020603050405020304" pitchFamily="18" charset="0"/>
                <a:cs typeface="Times New Roman" panose="02020603050405020304" pitchFamily="18" charset="0"/>
              </a:rPr>
              <a:t>Forward</a:t>
            </a:r>
            <a:r>
              <a:rPr lang="en-US" altLang="en-US">
                <a:solidFill>
                  <a:srgbClr val="990000"/>
                </a:solidFill>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biasing</a:t>
            </a:r>
          </a:p>
        </p:txBody>
      </p:sp>
      <p:sp>
        <p:nvSpPr>
          <p:cNvPr id="20483" name="Content Placeholder 2">
            <a:extLst>
              <a:ext uri="{FF2B5EF4-FFF2-40B4-BE49-F238E27FC236}">
                <a16:creationId xmlns:a16="http://schemas.microsoft.com/office/drawing/2014/main" id="{5E931942-FEB2-43D2-8373-B088BED25C82}"/>
              </a:ext>
            </a:extLst>
          </p:cNvPr>
          <p:cNvSpPr>
            <a:spLocks noGrp="1"/>
          </p:cNvSpPr>
          <p:nvPr>
            <p:ph idx="4294967295"/>
          </p:nvPr>
        </p:nvSpPr>
        <p:spPr>
          <a:xfrm>
            <a:off x="1676400" y="1066800"/>
            <a:ext cx="8610600" cy="5410200"/>
          </a:xfrm>
        </p:spPr>
        <p:txBody>
          <a:bodyPr/>
          <a:lstStyle/>
          <a:p>
            <a:pPr algn="just"/>
            <a:r>
              <a:rPr lang="en-US" altLang="en-US" sz="2400">
                <a:latin typeface="Times New Roman" panose="02020603050405020304" pitchFamily="18" charset="0"/>
                <a:cs typeface="Times New Roman" panose="02020603050405020304" pitchFamily="18" charset="0"/>
              </a:rPr>
              <a:t>If positive terminal of battery is connected to the P-region and negative to N-region, junction is called </a:t>
            </a:r>
            <a:r>
              <a:rPr lang="en-US" altLang="en-US" sz="2400" i="1">
                <a:solidFill>
                  <a:schemeClr val="tx2"/>
                </a:solidFill>
                <a:latin typeface="Times New Roman" panose="02020603050405020304" pitchFamily="18" charset="0"/>
                <a:cs typeface="Times New Roman" panose="02020603050405020304" pitchFamily="18" charset="0"/>
              </a:rPr>
              <a:t>forward biased</a:t>
            </a:r>
            <a:r>
              <a:rPr lang="en-US" altLang="en-US" sz="2400">
                <a:latin typeface="Times New Roman" panose="02020603050405020304" pitchFamily="18" charset="0"/>
                <a:cs typeface="Times New Roman" panose="02020603050405020304" pitchFamily="18" charset="0"/>
              </a:rPr>
              <a:t> because it permits easy flow of current across the junction. </a:t>
            </a:r>
          </a:p>
          <a:p>
            <a:pPr algn="just"/>
            <a:r>
              <a:rPr lang="en-US" altLang="en-US" sz="2400">
                <a:latin typeface="Times New Roman" panose="02020603050405020304" pitchFamily="18" charset="0"/>
                <a:cs typeface="Times New Roman" panose="02020603050405020304" pitchFamily="18" charset="0"/>
              </a:rPr>
              <a:t>When external voltage applied to the P-N junction is in such a direction that it cancels the potential barrier, thus permitting current flow, it is called forward biasing. During forward biasing the depletion region width is reduced.</a:t>
            </a:r>
          </a:p>
          <a:p>
            <a:pPr algn="just"/>
            <a:r>
              <a:rPr lang="en-US" altLang="en-US" sz="2400">
                <a:latin typeface="Times New Roman" panose="02020603050405020304" pitchFamily="18" charset="0"/>
                <a:cs typeface="Times New Roman" panose="02020603050405020304" pitchFamily="18" charset="0"/>
              </a:rPr>
              <a:t>Due to electrical force of source, both electrons and holes are driven towards the junction where they recombine and complete circuit.</a:t>
            </a:r>
          </a:p>
          <a:p>
            <a:pPr algn="just"/>
            <a:r>
              <a:rPr lang="en-US" altLang="en-US" sz="2400">
                <a:latin typeface="Times New Roman" panose="02020603050405020304" pitchFamily="18" charset="0"/>
                <a:cs typeface="Times New Roman" panose="02020603050405020304" pitchFamily="18" charset="0"/>
              </a:rPr>
              <a:t>The flow of electrons from N-type to P-type can be maintained with the help of external power source.</a:t>
            </a:r>
          </a:p>
          <a:p>
            <a:pPr algn="just"/>
            <a:r>
              <a:rPr lang="en-US" altLang="en-US" sz="2400" i="1">
                <a:solidFill>
                  <a:schemeClr val="tx2"/>
                </a:solidFill>
                <a:latin typeface="Times New Roman" panose="02020603050405020304" pitchFamily="18" charset="0"/>
                <a:cs typeface="Times New Roman" panose="02020603050405020304" pitchFamily="18" charset="0"/>
              </a:rPr>
              <a:t>Low resistance in the forward direction.</a:t>
            </a:r>
            <a:endParaRPr lang="en-IN" altLang="en-US" sz="2400" i="1">
              <a:solidFill>
                <a:schemeClr val="tx2"/>
              </a:solidFill>
              <a:latin typeface="Times New Roman" panose="02020603050405020304" pitchFamily="18" charset="0"/>
              <a:cs typeface="Times New Roman" panose="02020603050405020304" pitchFamily="18" charset="0"/>
            </a:endParaRPr>
          </a:p>
          <a:p>
            <a:pPr algn="just"/>
            <a:endParaRPr lang="en-US" altLang="en-US" sz="2400">
              <a:latin typeface="Times New Roman" panose="02020603050405020304" pitchFamily="18" charset="0"/>
              <a:cs typeface="Times New Roman" panose="02020603050405020304" pitchFamily="18" charset="0"/>
            </a:endParaRPr>
          </a:p>
          <a:p>
            <a:pPr algn="just"/>
            <a:endParaRPr lang="en-US" altLang="en-US"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00FB63F-ED8B-4475-9F13-ACEA8B1AAE87}"/>
              </a:ext>
            </a:extLst>
          </p:cNvPr>
          <p:cNvSpPr>
            <a:spLocks noGrp="1" noChangeArrowheads="1"/>
          </p:cNvSpPr>
          <p:nvPr>
            <p:ph type="title"/>
          </p:nvPr>
        </p:nvSpPr>
        <p:spPr>
          <a:xfrm>
            <a:off x="838200" y="0"/>
            <a:ext cx="10515600" cy="1325563"/>
          </a:xfrm>
        </p:spPr>
        <p:txBody>
          <a:bodyPr rtlCol="0">
            <a:normAutofit/>
          </a:bodyPr>
          <a:lstStyle/>
          <a:p>
            <a:pPr>
              <a:defRPr/>
            </a:pPr>
            <a:r>
              <a:rPr lang="en-US" sz="3200" b="1" dirty="0">
                <a:solidFill>
                  <a:srgbClr val="FF0000"/>
                </a:solidFill>
                <a:latin typeface="Times New Roman" panose="02020603050405020304" pitchFamily="18" charset="0"/>
                <a:cs typeface="Times New Roman" panose="02020603050405020304" pitchFamily="18" charset="0"/>
              </a:rPr>
              <a:t>Insulators, Semiconductors, and Metals</a:t>
            </a:r>
          </a:p>
        </p:txBody>
      </p:sp>
      <p:sp>
        <p:nvSpPr>
          <p:cNvPr id="18435" name="Rectangle 3">
            <a:extLst>
              <a:ext uri="{FF2B5EF4-FFF2-40B4-BE49-F238E27FC236}">
                <a16:creationId xmlns:a16="http://schemas.microsoft.com/office/drawing/2014/main" id="{E818CC24-F7F0-4D2E-9863-7557328410DE}"/>
              </a:ext>
            </a:extLst>
          </p:cNvPr>
          <p:cNvSpPr>
            <a:spLocks noGrp="1" noChangeArrowheads="1"/>
          </p:cNvSpPr>
          <p:nvPr>
            <p:ph type="body" idx="1"/>
          </p:nvPr>
        </p:nvSpPr>
        <p:spPr>
          <a:xfrm>
            <a:off x="838200" y="952500"/>
            <a:ext cx="9806609" cy="4953000"/>
          </a:xfrm>
        </p:spPr>
        <p:txBody>
          <a:bodyPr rtlCol="0">
            <a:noAutofit/>
          </a:bodyPr>
          <a:lstStyle/>
          <a:p>
            <a:pPr algn="just">
              <a:lnSpc>
                <a:spcPct val="110000"/>
              </a:lnSpc>
              <a:defRPr/>
            </a:pPr>
            <a:r>
              <a:rPr lang="en-US" sz="2400" dirty="0">
                <a:latin typeface="Times New Roman" panose="02020603050405020304" pitchFamily="18" charset="0"/>
                <a:cs typeface="Times New Roman" panose="02020603050405020304" pitchFamily="18" charset="0"/>
              </a:rPr>
              <a:t>The separation of the valence and conduction bands determines the electrical properties of the material</a:t>
            </a:r>
          </a:p>
          <a:p>
            <a:pPr algn="just">
              <a:lnSpc>
                <a:spcPct val="110000"/>
              </a:lnSpc>
              <a:defRPr/>
            </a:pPr>
            <a:r>
              <a:rPr lang="en-US" sz="2400" dirty="0">
                <a:solidFill>
                  <a:srgbClr val="FC0128"/>
                </a:solidFill>
                <a:latin typeface="Times New Roman" panose="02020603050405020304" pitchFamily="18" charset="0"/>
                <a:cs typeface="Times New Roman" panose="02020603050405020304" pitchFamily="18" charset="0"/>
              </a:rPr>
              <a:t>Insulators</a:t>
            </a:r>
            <a:r>
              <a:rPr lang="en-US" sz="2400" dirty="0">
                <a:latin typeface="Times New Roman" panose="02020603050405020304" pitchFamily="18" charset="0"/>
                <a:cs typeface="Times New Roman" panose="02020603050405020304" pitchFamily="18" charset="0"/>
              </a:rPr>
              <a:t> have a large energy gap</a:t>
            </a:r>
          </a:p>
          <a:p>
            <a:pPr lvl="1" algn="just">
              <a:lnSpc>
                <a:spcPct val="110000"/>
              </a:lnSpc>
              <a:defRPr/>
            </a:pPr>
            <a:r>
              <a:rPr lang="en-US" dirty="0">
                <a:latin typeface="Times New Roman" panose="02020603050405020304" pitchFamily="18" charset="0"/>
                <a:cs typeface="Times New Roman" panose="02020603050405020304" pitchFamily="18" charset="0"/>
              </a:rPr>
              <a:t>electrons can’t jump from valence to conduction bands</a:t>
            </a:r>
          </a:p>
          <a:p>
            <a:pPr lvl="1" algn="just">
              <a:lnSpc>
                <a:spcPct val="110000"/>
              </a:lnSpc>
              <a:defRPr/>
            </a:pPr>
            <a:r>
              <a:rPr lang="en-US" dirty="0">
                <a:latin typeface="Times New Roman" panose="02020603050405020304" pitchFamily="18" charset="0"/>
                <a:cs typeface="Times New Roman" panose="02020603050405020304" pitchFamily="18" charset="0"/>
              </a:rPr>
              <a:t>no current flows</a:t>
            </a:r>
          </a:p>
          <a:p>
            <a:pPr algn="just">
              <a:lnSpc>
                <a:spcPct val="110000"/>
              </a:lnSpc>
              <a:defRPr/>
            </a:pPr>
            <a:r>
              <a:rPr lang="en-US" sz="2400" dirty="0">
                <a:solidFill>
                  <a:srgbClr val="FC0128"/>
                </a:solidFill>
                <a:latin typeface="Times New Roman" panose="02020603050405020304" pitchFamily="18" charset="0"/>
                <a:cs typeface="Times New Roman" panose="02020603050405020304" pitchFamily="18" charset="0"/>
              </a:rPr>
              <a:t>Conductors</a:t>
            </a:r>
            <a:r>
              <a:rPr lang="en-US" sz="2400" dirty="0">
                <a:latin typeface="Times New Roman" panose="02020603050405020304" pitchFamily="18" charset="0"/>
                <a:cs typeface="Times New Roman" panose="02020603050405020304" pitchFamily="18" charset="0"/>
              </a:rPr>
              <a:t> (metals) have a very small (or nonexistent) energy gap</a:t>
            </a:r>
          </a:p>
          <a:p>
            <a:pPr lvl="1" algn="just">
              <a:lnSpc>
                <a:spcPct val="110000"/>
              </a:lnSpc>
              <a:defRPr/>
            </a:pPr>
            <a:r>
              <a:rPr lang="en-US" dirty="0">
                <a:latin typeface="Times New Roman" panose="02020603050405020304" pitchFamily="18" charset="0"/>
                <a:cs typeface="Times New Roman" panose="02020603050405020304" pitchFamily="18" charset="0"/>
              </a:rPr>
              <a:t>electrons easily jump to conduction bands due to thermal excitation</a:t>
            </a:r>
          </a:p>
          <a:p>
            <a:pPr lvl="1" algn="just">
              <a:lnSpc>
                <a:spcPct val="110000"/>
              </a:lnSpc>
              <a:defRPr/>
            </a:pPr>
            <a:r>
              <a:rPr lang="en-US" dirty="0">
                <a:latin typeface="Times New Roman" panose="02020603050405020304" pitchFamily="18" charset="0"/>
                <a:cs typeface="Times New Roman" panose="02020603050405020304" pitchFamily="18" charset="0"/>
              </a:rPr>
              <a:t>current flows easily</a:t>
            </a:r>
          </a:p>
          <a:p>
            <a:pPr algn="just">
              <a:lnSpc>
                <a:spcPct val="110000"/>
              </a:lnSpc>
              <a:defRPr/>
            </a:pPr>
            <a:r>
              <a:rPr lang="en-US" sz="2400" dirty="0">
                <a:solidFill>
                  <a:srgbClr val="FC0128"/>
                </a:solidFill>
                <a:latin typeface="Times New Roman" panose="02020603050405020304" pitchFamily="18" charset="0"/>
                <a:cs typeface="Times New Roman" panose="02020603050405020304" pitchFamily="18" charset="0"/>
              </a:rPr>
              <a:t>Semiconductors</a:t>
            </a:r>
            <a:r>
              <a:rPr lang="en-US" sz="2400" dirty="0">
                <a:latin typeface="Times New Roman" panose="02020603050405020304" pitchFamily="18" charset="0"/>
                <a:cs typeface="Times New Roman" panose="02020603050405020304" pitchFamily="18" charset="0"/>
              </a:rPr>
              <a:t> have a moderate energy gap</a:t>
            </a:r>
          </a:p>
          <a:p>
            <a:pPr lvl="1" algn="just">
              <a:lnSpc>
                <a:spcPct val="110000"/>
              </a:lnSpc>
              <a:defRPr/>
            </a:pPr>
            <a:r>
              <a:rPr lang="en-US" dirty="0">
                <a:latin typeface="Times New Roman" panose="02020603050405020304" pitchFamily="18" charset="0"/>
                <a:cs typeface="Times New Roman" panose="02020603050405020304" pitchFamily="18" charset="0"/>
              </a:rPr>
              <a:t>only a few electrons can jump to the conduction band</a:t>
            </a:r>
          </a:p>
          <a:p>
            <a:pPr lvl="1" algn="just">
              <a:lnSpc>
                <a:spcPct val="110000"/>
              </a:lnSpc>
              <a:defRPr/>
            </a:pPr>
            <a:r>
              <a:rPr lang="en-US" sz="2400" dirty="0">
                <a:latin typeface="Times New Roman" panose="02020603050405020304" pitchFamily="18" charset="0"/>
                <a:cs typeface="Times New Roman" panose="02020603050405020304" pitchFamily="18" charset="0"/>
              </a:rPr>
              <a:t>leaving “</a:t>
            </a:r>
            <a:r>
              <a:rPr lang="en-US" sz="2400" dirty="0">
                <a:solidFill>
                  <a:srgbClr val="FC0128"/>
                </a:solidFill>
                <a:latin typeface="Times New Roman" panose="02020603050405020304" pitchFamily="18" charset="0"/>
                <a:cs typeface="Times New Roman" panose="02020603050405020304" pitchFamily="18" charset="0"/>
              </a:rPr>
              <a:t>holes</a:t>
            </a:r>
            <a:r>
              <a:rPr lang="en-US" sz="2400" dirty="0">
                <a:latin typeface="Times New Roman" panose="02020603050405020304" pitchFamily="18" charset="0"/>
                <a:cs typeface="Times New Roman" panose="02020603050405020304" pitchFamily="18" charset="0"/>
              </a:rPr>
              <a:t>”</a:t>
            </a:r>
          </a:p>
          <a:p>
            <a:pPr lvl="1" algn="just">
              <a:lnSpc>
                <a:spcPct val="110000"/>
              </a:lnSpc>
              <a:defRPr/>
            </a:pPr>
            <a:r>
              <a:rPr lang="en-US" dirty="0">
                <a:latin typeface="Times New Roman" panose="02020603050405020304" pitchFamily="18" charset="0"/>
                <a:cs typeface="Times New Roman" panose="02020603050405020304" pitchFamily="18" charset="0"/>
              </a:rPr>
              <a:t>only a little current can flow</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Shaishav Dixit\Desktop\bias14.gif">
            <a:extLst>
              <a:ext uri="{FF2B5EF4-FFF2-40B4-BE49-F238E27FC236}">
                <a16:creationId xmlns:a16="http://schemas.microsoft.com/office/drawing/2014/main" id="{FF223021-21D5-41F7-AE22-72FB8737C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0"/>
            <a:ext cx="7924800"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9CA267DD-CE1E-4A3B-B242-34803840EF26}"/>
              </a:ext>
            </a:extLst>
          </p:cNvPr>
          <p:cNvSpPr>
            <a:spLocks noGrp="1"/>
          </p:cNvSpPr>
          <p:nvPr>
            <p:ph type="title" idx="4294967295"/>
          </p:nvPr>
        </p:nvSpPr>
        <p:spPr>
          <a:xfrm>
            <a:off x="1981200" y="-228600"/>
            <a:ext cx="8229600" cy="1143000"/>
          </a:xfrm>
        </p:spPr>
        <p:txBody>
          <a:bodyPr/>
          <a:lstStyle/>
          <a:p>
            <a:r>
              <a:rPr lang="en-US" altLang="en-US">
                <a:latin typeface="Times New Roman" panose="02020603050405020304" pitchFamily="18" charset="0"/>
                <a:cs typeface="Times New Roman" panose="02020603050405020304" pitchFamily="18" charset="0"/>
              </a:rPr>
              <a:t>Reverse biasing</a:t>
            </a:r>
          </a:p>
        </p:txBody>
      </p:sp>
      <p:sp>
        <p:nvSpPr>
          <p:cNvPr id="24579" name="Content Placeholder 2">
            <a:extLst>
              <a:ext uri="{FF2B5EF4-FFF2-40B4-BE49-F238E27FC236}">
                <a16:creationId xmlns:a16="http://schemas.microsoft.com/office/drawing/2014/main" id="{E6A308A5-48B3-499B-A7F4-0590471C9DCE}"/>
              </a:ext>
            </a:extLst>
          </p:cNvPr>
          <p:cNvSpPr>
            <a:spLocks noGrp="1"/>
          </p:cNvSpPr>
          <p:nvPr>
            <p:ph idx="4294967295"/>
          </p:nvPr>
        </p:nvSpPr>
        <p:spPr>
          <a:xfrm>
            <a:off x="1981200" y="914400"/>
            <a:ext cx="8229600" cy="5791200"/>
          </a:xfrm>
        </p:spPr>
        <p:txBody>
          <a:bodyPr/>
          <a:lstStyle/>
          <a:p>
            <a:pPr algn="just"/>
            <a:r>
              <a:rPr lang="en-US" altLang="en-US" sz="2400">
                <a:latin typeface="Times New Roman" panose="02020603050405020304" pitchFamily="18" charset="0"/>
                <a:cs typeface="Times New Roman" panose="02020603050405020304" pitchFamily="18" charset="0"/>
              </a:rPr>
              <a:t>If positive terminal of battery is connected to the N-region and negative to P-region, junction is called </a:t>
            </a:r>
            <a:r>
              <a:rPr lang="en-US" altLang="en-US" sz="2400" i="1">
                <a:solidFill>
                  <a:schemeClr val="tx2"/>
                </a:solidFill>
                <a:latin typeface="Times New Roman" panose="02020603050405020304" pitchFamily="18" charset="0"/>
                <a:cs typeface="Times New Roman" panose="02020603050405020304" pitchFamily="18" charset="0"/>
              </a:rPr>
              <a:t>reverse biased</a:t>
            </a:r>
            <a:r>
              <a:rPr lang="en-US" altLang="en-US" sz="2400">
                <a:latin typeface="Times New Roman" panose="02020603050405020304" pitchFamily="18" charset="0"/>
                <a:cs typeface="Times New Roman" panose="02020603050405020304" pitchFamily="18" charset="0"/>
              </a:rPr>
              <a:t>.</a:t>
            </a:r>
          </a:p>
          <a:p>
            <a:pPr algn="just"/>
            <a:r>
              <a:rPr lang="en-US" altLang="en-US" sz="2400">
                <a:latin typeface="Times New Roman" panose="02020603050405020304" pitchFamily="18" charset="0"/>
                <a:cs typeface="Times New Roman" panose="02020603050405020304" pitchFamily="18" charset="0"/>
              </a:rPr>
              <a:t>When the external voltage applied to the P-N junction is in such a direction that potential barrier is increased, is called reverse biasing.</a:t>
            </a:r>
          </a:p>
          <a:p>
            <a:pPr algn="just"/>
            <a:r>
              <a:rPr lang="en-US" altLang="en-US" sz="2400">
                <a:latin typeface="Times New Roman" panose="02020603050405020304" pitchFamily="18" charset="0"/>
                <a:cs typeface="Times New Roman" panose="02020603050405020304" pitchFamily="18" charset="0"/>
              </a:rPr>
              <a:t>Reverse voltage establishes an electric field which act in same direction as the field due to potential barrier. </a:t>
            </a:r>
          </a:p>
          <a:p>
            <a:pPr algn="just"/>
            <a:r>
              <a:rPr lang="en-US" altLang="en-US" sz="2400">
                <a:latin typeface="Times New Roman" panose="02020603050405020304" pitchFamily="18" charset="0"/>
                <a:cs typeface="Times New Roman" panose="02020603050405020304" pitchFamily="18" charset="0"/>
              </a:rPr>
              <a:t>The increased potential barrier prevents the flow of majority charge carriers across the junction, thus a high resistance path is established.</a:t>
            </a:r>
          </a:p>
          <a:p>
            <a:pPr algn="just"/>
            <a:r>
              <a:rPr lang="en-US" altLang="en-US" sz="2400">
                <a:latin typeface="Times New Roman" panose="02020603050405020304" pitchFamily="18" charset="0"/>
                <a:cs typeface="Times New Roman" panose="02020603050405020304" pitchFamily="18" charset="0"/>
              </a:rPr>
              <a:t> Under reverse bias, no current due to majority carriers, yet small current (a few </a:t>
            </a:r>
            <a:r>
              <a:rPr lang="el-GR" altLang="en-US" sz="2400">
                <a:latin typeface="Times New Roman" panose="02020603050405020304" pitchFamily="18" charset="0"/>
                <a:ea typeface="Arial Unicode MS" panose="020B0604020202020204" pitchFamily="34" charset="-128"/>
                <a:cs typeface="Times New Roman" panose="02020603050405020304" pitchFamily="18" charset="0"/>
              </a:rPr>
              <a:t>μ</a:t>
            </a:r>
            <a:r>
              <a:rPr lang="en-US" altLang="en-US" sz="2400">
                <a:latin typeface="Times New Roman" panose="02020603050405020304" pitchFamily="18" charset="0"/>
                <a:ea typeface="Arial Unicode MS" panose="020B0604020202020204" pitchFamily="34" charset="-128"/>
                <a:cs typeface="Times New Roman" panose="02020603050405020304" pitchFamily="18" charset="0"/>
              </a:rPr>
              <a:t>A for Ge and nA for Si) due to minority carriers.</a:t>
            </a:r>
            <a:endParaRPr lang="en-US" altLang="en-US" sz="2400">
              <a:latin typeface="Times New Roman" panose="02020603050405020304" pitchFamily="18" charset="0"/>
              <a:cs typeface="Times New Roman" panose="02020603050405020304" pitchFamily="18" charset="0"/>
            </a:endParaRPr>
          </a:p>
          <a:p>
            <a:endParaRPr lang="en-US" altLang="en-US" sz="2400">
              <a:latin typeface="Times New Roman" panose="02020603050405020304" pitchFamily="18" charset="0"/>
              <a:cs typeface="Times New Roman" panose="02020603050405020304" pitchFamily="18" charset="0"/>
            </a:endParaRPr>
          </a:p>
        </p:txBody>
      </p:sp>
    </p:spTree>
  </p:cSld>
  <p:clrMapOvr>
    <a:masterClrMapping/>
  </p:clrMapOvr>
  <p:transition>
    <p:dissolve/>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05D02F-169B-4A68-ADBB-266BD9862919}"/>
              </a:ext>
            </a:extLst>
          </p:cNvPr>
          <p:cNvSpPr>
            <a:spLocks noGrp="1"/>
          </p:cNvSpPr>
          <p:nvPr>
            <p:ph idx="4294967295"/>
          </p:nvPr>
        </p:nvSpPr>
        <p:spPr/>
        <p:txBody>
          <a:bodyPr rtlCol="0">
            <a:normAutofit/>
          </a:bodyPr>
          <a:lstStyle/>
          <a:p>
            <a:pPr>
              <a:buFont typeface="Arial" charset="0"/>
              <a:buChar char="•"/>
              <a:defRPr/>
            </a:pPr>
            <a:endParaRPr lang="en-US">
              <a:effectLst>
                <a:outerShdw blurRad="38100" dist="38100" dir="2700000" algn="tl">
                  <a:srgbClr val="C0C0C0"/>
                </a:outerShdw>
              </a:effectLst>
            </a:endParaRPr>
          </a:p>
        </p:txBody>
      </p:sp>
      <p:pic>
        <p:nvPicPr>
          <p:cNvPr id="26627" name="Picture 2">
            <a:extLst>
              <a:ext uri="{FF2B5EF4-FFF2-40B4-BE49-F238E27FC236}">
                <a16:creationId xmlns:a16="http://schemas.microsoft.com/office/drawing/2014/main" id="{A25FB27C-BD2E-42DF-B1A5-9B256D4F4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609600"/>
            <a:ext cx="8672513"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A93168B1-07FF-4CBA-BD56-1DC8A37A88D6}"/>
              </a:ext>
            </a:extLst>
          </p:cNvPr>
          <p:cNvSpPr>
            <a:spLocks noGrp="1" noChangeArrowheads="1"/>
          </p:cNvSpPr>
          <p:nvPr>
            <p:ph type="title" idx="4294967295"/>
          </p:nvPr>
        </p:nvSpPr>
        <p:spPr>
          <a:xfrm>
            <a:off x="2438400" y="285751"/>
            <a:ext cx="8229600" cy="633413"/>
          </a:xfrm>
        </p:spPr>
        <p:txBody>
          <a:bodyPr rtlCol="0">
            <a:normAutofit fontScale="90000"/>
          </a:bodyPr>
          <a:lstStyle/>
          <a:p>
            <a:pPr>
              <a:defRPr/>
            </a:pPr>
            <a:r>
              <a:rPr lang="en-US" sz="4000" dirty="0">
                <a:latin typeface="Times New Roman" pitchFamily="18" charset="0"/>
                <a:cs typeface="Times New Roman" pitchFamily="18" charset="0"/>
              </a:rPr>
              <a:t>V/I Characteristics</a:t>
            </a:r>
            <a:endParaRPr lang="en-IN" sz="4000" dirty="0">
              <a:latin typeface="Times New Roman" pitchFamily="18" charset="0"/>
              <a:cs typeface="Times New Roman" pitchFamily="18" charset="0"/>
            </a:endParaRPr>
          </a:p>
        </p:txBody>
      </p:sp>
      <p:sp>
        <p:nvSpPr>
          <p:cNvPr id="28675" name="Rectangle 3">
            <a:extLst>
              <a:ext uri="{FF2B5EF4-FFF2-40B4-BE49-F238E27FC236}">
                <a16:creationId xmlns:a16="http://schemas.microsoft.com/office/drawing/2014/main" id="{2F59F98D-3D9B-42A0-84B0-A2F182F41E8E}"/>
              </a:ext>
            </a:extLst>
          </p:cNvPr>
          <p:cNvSpPr>
            <a:spLocks noGrp="1"/>
          </p:cNvSpPr>
          <p:nvPr>
            <p:ph type="body" idx="4294967295"/>
          </p:nvPr>
        </p:nvSpPr>
        <p:spPr>
          <a:xfrm>
            <a:off x="1981200" y="1196976"/>
            <a:ext cx="8229600" cy="5256213"/>
          </a:xfrm>
        </p:spPr>
        <p:txBody>
          <a:bodyPr/>
          <a:lstStyle/>
          <a:p>
            <a:pPr>
              <a:buFontTx/>
              <a:buNone/>
            </a:pPr>
            <a:r>
              <a:rPr lang="en-US" altLang="en-US">
                <a:latin typeface="Times New Roman" panose="02020603050405020304" pitchFamily="18" charset="0"/>
                <a:cs typeface="Times New Roman" panose="02020603050405020304" pitchFamily="18" charset="0"/>
              </a:rPr>
              <a:t>Forward characteristics</a:t>
            </a:r>
          </a:p>
          <a:p>
            <a:r>
              <a:rPr lang="en-US" altLang="en-US" sz="2400">
                <a:latin typeface="Times New Roman" panose="02020603050405020304" pitchFamily="18" charset="0"/>
                <a:cs typeface="Times New Roman" panose="02020603050405020304" pitchFamily="18" charset="0"/>
              </a:rPr>
              <a:t>In Ge, upto 0.3 V no reasonable current flows .</a:t>
            </a:r>
          </a:p>
          <a:p>
            <a:r>
              <a:rPr lang="en-US" altLang="en-US" sz="2400">
                <a:latin typeface="Times New Roman" panose="02020603050405020304" pitchFamily="18" charset="0"/>
                <a:cs typeface="Times New Roman" panose="02020603050405020304" pitchFamily="18" charset="0"/>
              </a:rPr>
              <a:t>A potential difference of about 0.3 V is required for forward current to flow. This is known as </a:t>
            </a:r>
            <a:r>
              <a:rPr lang="en-US" altLang="en-US" sz="2400" i="1">
                <a:solidFill>
                  <a:schemeClr val="tx2"/>
                </a:solidFill>
                <a:latin typeface="Times New Roman" panose="02020603050405020304" pitchFamily="18" charset="0"/>
                <a:cs typeface="Times New Roman" panose="02020603050405020304" pitchFamily="18" charset="0"/>
              </a:rPr>
              <a:t>threshold voltage/ cut-in voltage</a:t>
            </a:r>
            <a:r>
              <a:rPr lang="en-US" altLang="en-US" sz="2400" i="1">
                <a:latin typeface="Times New Roman" panose="02020603050405020304" pitchFamily="18" charset="0"/>
                <a:cs typeface="Times New Roman" panose="02020603050405020304" pitchFamily="18" charset="0"/>
              </a:rPr>
              <a:t> </a:t>
            </a:r>
            <a:r>
              <a:rPr lang="en-US" altLang="en-US" sz="2400">
                <a:latin typeface="Times New Roman" panose="02020603050405020304" pitchFamily="18" charset="0"/>
                <a:cs typeface="Times New Roman" panose="02020603050405020304" pitchFamily="18" charset="0"/>
              </a:rPr>
              <a:t>or</a:t>
            </a:r>
            <a:r>
              <a:rPr lang="en-US" altLang="en-US" sz="2400" i="1">
                <a:latin typeface="Times New Roman" panose="02020603050405020304" pitchFamily="18" charset="0"/>
                <a:cs typeface="Times New Roman" panose="02020603050405020304" pitchFamily="18" charset="0"/>
              </a:rPr>
              <a:t> </a:t>
            </a:r>
            <a:r>
              <a:rPr lang="en-US" altLang="en-US" sz="2400" i="1">
                <a:solidFill>
                  <a:schemeClr val="tx2"/>
                </a:solidFill>
                <a:latin typeface="Times New Roman" panose="02020603050405020304" pitchFamily="18" charset="0"/>
                <a:cs typeface="Times New Roman" panose="02020603050405020304" pitchFamily="18" charset="0"/>
              </a:rPr>
              <a:t>knee voltage</a:t>
            </a:r>
            <a:r>
              <a:rPr lang="en-US" altLang="en-US" sz="2400">
                <a:latin typeface="Times New Roman" panose="02020603050405020304" pitchFamily="18" charset="0"/>
                <a:cs typeface="Times New Roman" panose="02020603050405020304" pitchFamily="18" charset="0"/>
              </a:rPr>
              <a:t>. It is practically same as barrier voltage.</a:t>
            </a:r>
          </a:p>
          <a:p>
            <a:r>
              <a:rPr lang="en-US" altLang="en-US" sz="2400">
                <a:latin typeface="Times New Roman" panose="02020603050405020304" pitchFamily="18" charset="0"/>
                <a:cs typeface="Times New Roman" panose="02020603050405020304" pitchFamily="18" charset="0"/>
              </a:rPr>
              <a:t>As applied voltage increases beyond the threshold value, the forward current increases sharply.</a:t>
            </a:r>
          </a:p>
          <a:p>
            <a:endParaRPr lang="en-IN" altLang="en-US"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978380FD-295D-4BC4-AC5F-DEA19E140F10}"/>
              </a:ext>
            </a:extLst>
          </p:cNvPr>
          <p:cNvSpPr>
            <a:spLocks noGrp="1"/>
          </p:cNvSpPr>
          <p:nvPr>
            <p:ph type="title" idx="4294967295"/>
          </p:nvPr>
        </p:nvSpPr>
        <p:spPr>
          <a:xfrm>
            <a:off x="1981200" y="271464"/>
            <a:ext cx="8229600" cy="706437"/>
          </a:xfrm>
        </p:spPr>
        <p:txBody>
          <a:bodyPr/>
          <a:lstStyle/>
          <a:p>
            <a:r>
              <a:rPr lang="en-US" altLang="en-US" sz="4000">
                <a:latin typeface="Times New Roman" panose="02020603050405020304" pitchFamily="18" charset="0"/>
                <a:cs typeface="Times New Roman" panose="02020603050405020304" pitchFamily="18" charset="0"/>
              </a:rPr>
              <a:t>V/I Characteristics</a:t>
            </a:r>
            <a:endParaRPr lang="en-IN" altLang="en-US" sz="4000">
              <a:latin typeface="Times New Roman" panose="02020603050405020304" pitchFamily="18" charset="0"/>
              <a:cs typeface="Times New Roman" panose="02020603050405020304" pitchFamily="18" charset="0"/>
            </a:endParaRPr>
          </a:p>
        </p:txBody>
      </p:sp>
      <p:sp>
        <p:nvSpPr>
          <p:cNvPr id="88067" name="Rectangle 3">
            <a:extLst>
              <a:ext uri="{FF2B5EF4-FFF2-40B4-BE49-F238E27FC236}">
                <a16:creationId xmlns:a16="http://schemas.microsoft.com/office/drawing/2014/main" id="{49E195B1-59A3-4DC6-9541-1008DB10DFDB}"/>
              </a:ext>
            </a:extLst>
          </p:cNvPr>
          <p:cNvSpPr>
            <a:spLocks noGrp="1" noChangeArrowheads="1"/>
          </p:cNvSpPr>
          <p:nvPr>
            <p:ph type="body" idx="4294967295"/>
          </p:nvPr>
        </p:nvSpPr>
        <p:spPr>
          <a:xfrm>
            <a:off x="1981200" y="1125539"/>
            <a:ext cx="8229600" cy="5000625"/>
          </a:xfrm>
        </p:spPr>
        <p:txBody>
          <a:bodyPr rtlCol="0">
            <a:normAutofit/>
          </a:bodyPr>
          <a:lstStyle/>
          <a:p>
            <a:pPr>
              <a:buNone/>
              <a:defRPr/>
            </a:pPr>
            <a:r>
              <a:rPr lang="en-US" dirty="0">
                <a:latin typeface="Times New Roman" pitchFamily="18" charset="0"/>
                <a:cs typeface="Times New Roman" pitchFamily="18" charset="0"/>
              </a:rPr>
              <a:t>Reverse characteristics</a:t>
            </a:r>
          </a:p>
          <a:p>
            <a:pPr>
              <a:buNone/>
              <a:defRPr/>
            </a:pPr>
            <a:endParaRPr lang="en-US" sz="2400" dirty="0">
              <a:latin typeface="Times New Roman" pitchFamily="18" charset="0"/>
              <a:cs typeface="Times New Roman" pitchFamily="18" charset="0"/>
            </a:endParaRPr>
          </a:p>
          <a:p>
            <a:pPr>
              <a:buFont typeface="Arial" charset="0"/>
              <a:buChar char="•"/>
              <a:defRPr/>
            </a:pPr>
            <a:r>
              <a:rPr lang="en-US" sz="2400" dirty="0">
                <a:latin typeface="Times New Roman" pitchFamily="18" charset="0"/>
                <a:cs typeface="Times New Roman" pitchFamily="18" charset="0"/>
              </a:rPr>
              <a:t>As reverse voltage is increased from zero, the reverse current rises to its maximum value.</a:t>
            </a:r>
          </a:p>
          <a:p>
            <a:pPr>
              <a:buFont typeface="Arial" charset="0"/>
              <a:buChar char="•"/>
              <a:defRPr/>
            </a:pPr>
            <a:endParaRPr lang="en-US" sz="2400" dirty="0">
              <a:latin typeface="Times New Roman" pitchFamily="18" charset="0"/>
              <a:cs typeface="Times New Roman" pitchFamily="18" charset="0"/>
            </a:endParaRPr>
          </a:p>
          <a:p>
            <a:pPr>
              <a:buFont typeface="Arial" charset="0"/>
              <a:buChar char="•"/>
              <a:defRPr/>
            </a:pPr>
            <a:r>
              <a:rPr lang="en-US" sz="2400" dirty="0">
                <a:latin typeface="Times New Roman" pitchFamily="18" charset="0"/>
                <a:cs typeface="Times New Roman" pitchFamily="18" charset="0"/>
              </a:rPr>
              <a:t>This gives rise to a very small current called </a:t>
            </a:r>
            <a:r>
              <a:rPr lang="en-US" sz="2400" i="1" dirty="0">
                <a:solidFill>
                  <a:schemeClr val="tx2"/>
                </a:solidFill>
                <a:latin typeface="Times New Roman" pitchFamily="18" charset="0"/>
                <a:cs typeface="Times New Roman" pitchFamily="18" charset="0"/>
              </a:rPr>
              <a:t>surface leakage current</a:t>
            </a:r>
            <a:r>
              <a:rPr lang="en-US" sz="2400" dirty="0">
                <a:solidFill>
                  <a:schemeClr val="tx2"/>
                </a:solidFill>
                <a:latin typeface="Times New Roman" pitchFamily="18" charset="0"/>
                <a:cs typeface="Times New Roman" pitchFamily="18" charset="0"/>
              </a:rPr>
              <a:t>. </a:t>
            </a:r>
          </a:p>
          <a:p>
            <a:pPr>
              <a:buNone/>
              <a:defRPr/>
            </a:pPr>
            <a:r>
              <a:rPr lang="en-US" sz="2400" dirty="0">
                <a:latin typeface="Times New Roman" pitchFamily="18" charset="0"/>
                <a:cs typeface="Times New Roman" pitchFamily="18" charset="0"/>
              </a:rPr>
              <a:t>	In reverse biasing the current flows due to the drift of minority charge carriers.</a:t>
            </a:r>
          </a:p>
          <a:p>
            <a:pPr>
              <a:buNone/>
              <a:defRPr/>
            </a:pPr>
            <a:endParaRPr lang="en-IN" dirty="0">
              <a:effectLst>
                <a:outerShdw blurRad="38100" dist="38100" dir="2700000" algn="tl">
                  <a:srgbClr val="C0C0C0"/>
                </a:outerShdw>
              </a:effectLst>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4">
            <a:extLst>
              <a:ext uri="{FF2B5EF4-FFF2-40B4-BE49-F238E27FC236}">
                <a16:creationId xmlns:a16="http://schemas.microsoft.com/office/drawing/2014/main" id="{EFEE0848-3F5F-48C7-B0DA-99A5227A5C22}"/>
              </a:ext>
            </a:extLst>
          </p:cNvPr>
          <p:cNvGraphicFramePr>
            <a:graphicFrameLocks noGrp="1" noChangeAspect="1"/>
          </p:cNvGraphicFramePr>
          <p:nvPr>
            <p:ph idx="1"/>
          </p:nvPr>
        </p:nvGraphicFramePr>
        <p:xfrm>
          <a:off x="2895600" y="685801"/>
          <a:ext cx="6172200" cy="5421313"/>
        </p:xfrm>
        <a:graphic>
          <a:graphicData uri="http://schemas.openxmlformats.org/presentationml/2006/ole">
            <mc:AlternateContent xmlns:mc="http://schemas.openxmlformats.org/markup-compatibility/2006">
              <mc:Choice xmlns:v="urn:schemas-microsoft-com:vml" Requires="v">
                <p:oleObj name="Photo Editor Photo" r:id="rId3" imgW="4505954" imgH="3524742" progId="MSPhotoEd.3">
                  <p:embed/>
                </p:oleObj>
              </mc:Choice>
              <mc:Fallback>
                <p:oleObj name="Photo Editor Photo" r:id="rId3" imgW="4505954" imgH="3524742" progId="MSPhotoEd.3">
                  <p:embed/>
                  <p:pic>
                    <p:nvPicPr>
                      <p:cNvPr id="32770" name="Object 4">
                        <a:extLst>
                          <a:ext uri="{FF2B5EF4-FFF2-40B4-BE49-F238E27FC236}">
                            <a16:creationId xmlns:a16="http://schemas.microsoft.com/office/drawing/2014/main" id="{EFEE0848-3F5F-48C7-B0DA-99A5227A5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685801"/>
                        <a:ext cx="6172200" cy="542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13AF02A4-0C7D-4810-BE68-7EC82A342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5" y="785813"/>
            <a:ext cx="8401050" cy="50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Content Placeholder 2">
            <a:extLst>
              <a:ext uri="{FF2B5EF4-FFF2-40B4-BE49-F238E27FC236}">
                <a16:creationId xmlns:a16="http://schemas.microsoft.com/office/drawing/2014/main" id="{7FB8C443-E328-4E4E-84B9-55BD29943DBA}"/>
              </a:ext>
            </a:extLst>
          </p:cNvPr>
          <p:cNvSpPr>
            <a:spLocks noGrp="1"/>
          </p:cNvSpPr>
          <p:nvPr>
            <p:ph idx="4294967295"/>
          </p:nvPr>
        </p:nvSpPr>
        <p:spPr>
          <a:xfrm>
            <a:off x="1981200" y="1268413"/>
            <a:ext cx="8229600" cy="6553200"/>
          </a:xfrm>
        </p:spPr>
        <p:txBody>
          <a:bodyPr/>
          <a:lstStyle/>
          <a:p>
            <a:pPr algn="just"/>
            <a:r>
              <a:rPr lang="en-US" altLang="en-US" sz="2400">
                <a:latin typeface="Times New Roman" panose="02020603050405020304" pitchFamily="18" charset="0"/>
                <a:cs typeface="Times New Roman" panose="02020603050405020304" pitchFamily="18" charset="0"/>
              </a:rPr>
              <a:t>The general characteristics of a semiconductor diode can be defined by the following equation, referred to as Shockley’s equation, for the forward and reverse bias regions.</a:t>
            </a:r>
          </a:p>
          <a:p>
            <a:pPr algn="just"/>
            <a:r>
              <a:rPr lang="en-US" altLang="en-US" sz="2400">
                <a:latin typeface="Times New Roman" panose="02020603050405020304" pitchFamily="18" charset="0"/>
                <a:cs typeface="Times New Roman" panose="02020603050405020304" pitchFamily="18" charset="0"/>
              </a:rPr>
              <a:t>I=I</a:t>
            </a:r>
            <a:r>
              <a:rPr lang="en-US" altLang="en-US" sz="2400" baseline="-25000">
                <a:latin typeface="Times New Roman" panose="02020603050405020304" pitchFamily="18" charset="0"/>
                <a:cs typeface="Times New Roman" panose="02020603050405020304" pitchFamily="18" charset="0"/>
              </a:rPr>
              <a:t>s </a:t>
            </a:r>
            <a:r>
              <a:rPr lang="en-US" altLang="en-US" sz="2400">
                <a:latin typeface="Times New Roman" panose="02020603050405020304" pitchFamily="18" charset="0"/>
                <a:cs typeface="Times New Roman" panose="02020603050405020304" pitchFamily="18" charset="0"/>
              </a:rPr>
              <a:t>(e </a:t>
            </a:r>
            <a:r>
              <a:rPr lang="en-US" altLang="en-US" sz="2400" baseline="30000">
                <a:latin typeface="Times New Roman" panose="02020603050405020304" pitchFamily="18" charset="0"/>
                <a:cs typeface="Times New Roman" panose="02020603050405020304" pitchFamily="18" charset="0"/>
              </a:rPr>
              <a:t>eV/</a:t>
            </a:r>
            <a:r>
              <a:rPr lang="el-GR" altLang="en-US" sz="2400" baseline="30000">
                <a:latin typeface="Times New Roman" panose="02020603050405020304" pitchFamily="18" charset="0"/>
                <a:cs typeface="Times New Roman" panose="02020603050405020304" pitchFamily="18" charset="0"/>
              </a:rPr>
              <a:t>η</a:t>
            </a:r>
            <a:r>
              <a:rPr lang="en-US" altLang="en-US" sz="2400" baseline="30000">
                <a:latin typeface="Times New Roman" panose="02020603050405020304" pitchFamily="18" charset="0"/>
                <a:cs typeface="Times New Roman" panose="02020603050405020304" pitchFamily="18" charset="0"/>
              </a:rPr>
              <a:t>KT</a:t>
            </a:r>
            <a:r>
              <a:rPr lang="en-US" altLang="en-US" sz="2400">
                <a:latin typeface="Times New Roman" panose="02020603050405020304" pitchFamily="18" charset="0"/>
                <a:cs typeface="Times New Roman" panose="02020603050405020304" pitchFamily="18" charset="0"/>
              </a:rPr>
              <a:t>-1) ampere…………………..1</a:t>
            </a:r>
          </a:p>
          <a:p>
            <a:pPr algn="just"/>
            <a:r>
              <a:rPr lang="en-US" altLang="en-US" sz="2400">
                <a:latin typeface="Times New Roman" panose="02020603050405020304" pitchFamily="18" charset="0"/>
                <a:cs typeface="Times New Roman" panose="02020603050405020304" pitchFamily="18" charset="0"/>
              </a:rPr>
              <a:t>I</a:t>
            </a:r>
            <a:r>
              <a:rPr lang="en-US" altLang="en-US" sz="2400" baseline="-25000">
                <a:latin typeface="Times New Roman" panose="02020603050405020304" pitchFamily="18" charset="0"/>
                <a:cs typeface="Times New Roman" panose="02020603050405020304" pitchFamily="18" charset="0"/>
              </a:rPr>
              <a:t>s</a:t>
            </a:r>
            <a:r>
              <a:rPr lang="en-US" altLang="en-US" sz="2400">
                <a:latin typeface="Times New Roman" panose="02020603050405020304" pitchFamily="18" charset="0"/>
                <a:cs typeface="Times New Roman" panose="02020603050405020304" pitchFamily="18" charset="0"/>
              </a:rPr>
              <a:t> = diode reverse saturation current</a:t>
            </a:r>
          </a:p>
          <a:p>
            <a:pPr algn="just"/>
            <a:r>
              <a:rPr lang="en-US" altLang="en-US" sz="2400">
                <a:latin typeface="Times New Roman" panose="02020603050405020304" pitchFamily="18" charset="0"/>
                <a:cs typeface="Times New Roman" panose="02020603050405020304" pitchFamily="18" charset="0"/>
              </a:rPr>
              <a:t>V=voltage across junction, positive for forward and negative for reverse bias</a:t>
            </a:r>
          </a:p>
          <a:p>
            <a:pPr algn="just"/>
            <a:r>
              <a:rPr lang="en-US" altLang="en-US" sz="2400">
                <a:latin typeface="Times New Roman" panose="02020603050405020304" pitchFamily="18" charset="0"/>
                <a:cs typeface="Times New Roman" panose="02020603050405020304" pitchFamily="18" charset="0"/>
              </a:rPr>
              <a:t>K= Boltzman’s constant = 1.38X10</a:t>
            </a:r>
            <a:r>
              <a:rPr lang="en-US" altLang="en-US" sz="2400" baseline="30000">
                <a:latin typeface="Times New Roman" panose="02020603050405020304" pitchFamily="18" charset="0"/>
                <a:cs typeface="Times New Roman" panose="02020603050405020304" pitchFamily="18" charset="0"/>
              </a:rPr>
              <a:t>-23</a:t>
            </a:r>
            <a:r>
              <a:rPr lang="en-US" altLang="en-US" sz="2400">
                <a:latin typeface="Times New Roman" panose="02020603050405020304" pitchFamily="18" charset="0"/>
                <a:cs typeface="Times New Roman" panose="02020603050405020304" pitchFamily="18" charset="0"/>
              </a:rPr>
              <a:t> J/K</a:t>
            </a:r>
          </a:p>
          <a:p>
            <a:pPr algn="just"/>
            <a:r>
              <a:rPr lang="en-US" altLang="en-US" sz="2400">
                <a:latin typeface="Times New Roman" panose="02020603050405020304" pitchFamily="18" charset="0"/>
                <a:cs typeface="Times New Roman" panose="02020603050405020304" pitchFamily="18" charset="0"/>
              </a:rPr>
              <a:t>T= crystal temperature in Kelvin</a:t>
            </a:r>
          </a:p>
          <a:p>
            <a:pPr algn="just"/>
            <a:r>
              <a:rPr lang="el-GR" altLang="en-US" sz="2400">
                <a:latin typeface="Times New Roman" panose="02020603050405020304" pitchFamily="18" charset="0"/>
                <a:cs typeface="Times New Roman" panose="02020603050405020304" pitchFamily="18" charset="0"/>
              </a:rPr>
              <a:t>η</a:t>
            </a:r>
            <a:r>
              <a:rPr lang="en-US" altLang="en-US" sz="2400">
                <a:latin typeface="Times New Roman" panose="02020603050405020304" pitchFamily="18" charset="0"/>
                <a:cs typeface="Times New Roman" panose="02020603050405020304" pitchFamily="18" charset="0"/>
              </a:rPr>
              <a:t> = 1	for germanium</a:t>
            </a:r>
          </a:p>
          <a:p>
            <a:pPr algn="just"/>
            <a:r>
              <a:rPr lang="el-GR" altLang="en-US" sz="2400">
                <a:latin typeface="Times New Roman" panose="02020603050405020304" pitchFamily="18" charset="0"/>
                <a:cs typeface="Times New Roman" panose="02020603050405020304" pitchFamily="18" charset="0"/>
              </a:rPr>
              <a:t>η</a:t>
            </a:r>
            <a:r>
              <a:rPr lang="en-US" altLang="en-US" sz="2400">
                <a:latin typeface="Times New Roman" panose="02020603050405020304" pitchFamily="18" charset="0"/>
                <a:cs typeface="Times New Roman" panose="02020603050405020304" pitchFamily="18" charset="0"/>
              </a:rPr>
              <a:t> = 2	for Silicon</a:t>
            </a:r>
          </a:p>
          <a:p>
            <a:pPr algn="just"/>
            <a:endParaRPr lang="en-US" altLang="en-US" sz="2400">
              <a:latin typeface="Book Antiqua" panose="02040602050305030304" pitchFamily="18" charset="0"/>
            </a:endParaRPr>
          </a:p>
          <a:p>
            <a:pPr algn="just"/>
            <a:endParaRPr lang="en-US" altLang="en-US" sz="2400"/>
          </a:p>
          <a:p>
            <a:pPr algn="just">
              <a:buFontTx/>
              <a:buNone/>
            </a:pPr>
            <a:endParaRPr lang="en-US" altLang="en-US" sz="2400"/>
          </a:p>
        </p:txBody>
      </p:sp>
      <p:sp>
        <p:nvSpPr>
          <p:cNvPr id="35843" name="TextBox 1">
            <a:extLst>
              <a:ext uri="{FF2B5EF4-FFF2-40B4-BE49-F238E27FC236}">
                <a16:creationId xmlns:a16="http://schemas.microsoft.com/office/drawing/2014/main" id="{E417904D-CEC9-49F1-87FA-F8A4AC394013}"/>
              </a:ext>
            </a:extLst>
          </p:cNvPr>
          <p:cNvSpPr txBox="1">
            <a:spLocks noChangeArrowheads="1"/>
          </p:cNvSpPr>
          <p:nvPr/>
        </p:nvSpPr>
        <p:spPr bwMode="auto">
          <a:xfrm>
            <a:off x="2208213" y="333376"/>
            <a:ext cx="32623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600" b="1">
                <a:solidFill>
                  <a:srgbClr val="FF0000"/>
                </a:solidFill>
                <a:latin typeface="Arial" panose="020B0604020202020204" pitchFamily="34" charset="0"/>
              </a:rPr>
              <a:t>Diode Current</a:t>
            </a:r>
            <a:endParaRPr lang="en-IN" altLang="en-US" sz="3600" b="1">
              <a:solidFill>
                <a:srgbClr val="FF0000"/>
              </a:solidFill>
              <a:latin typeface="Arial" panose="020B0604020202020204" pitchFamily="34" charset="0"/>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Content Placeholder 2">
            <a:extLst>
              <a:ext uri="{FF2B5EF4-FFF2-40B4-BE49-F238E27FC236}">
                <a16:creationId xmlns:a16="http://schemas.microsoft.com/office/drawing/2014/main" id="{1C51B1BF-DF5F-4BC2-AD4E-5749AE72F2AD}"/>
              </a:ext>
            </a:extLst>
          </p:cNvPr>
          <p:cNvSpPr>
            <a:spLocks noGrp="1"/>
          </p:cNvSpPr>
          <p:nvPr>
            <p:ph idx="4294967295"/>
          </p:nvPr>
        </p:nvSpPr>
        <p:spPr>
          <a:xfrm>
            <a:off x="1981200" y="1196976"/>
            <a:ext cx="8229600" cy="5826125"/>
          </a:xfrm>
        </p:spPr>
        <p:txBody>
          <a:bodyPr/>
          <a:lstStyle/>
          <a:p>
            <a:pPr algn="just"/>
            <a:r>
              <a:rPr lang="en-US" altLang="en-US" sz="2400">
                <a:latin typeface="Times New Roman" panose="02020603050405020304" pitchFamily="18" charset="0"/>
                <a:cs typeface="Times New Roman" panose="02020603050405020304" pitchFamily="18" charset="0"/>
              </a:rPr>
              <a:t>For positive value of V (forward Bias) the first term of equation 1 will grow very quickly and totally overpowers the effect of the second term.</a:t>
            </a:r>
          </a:p>
          <a:p>
            <a:pPr algn="just"/>
            <a:r>
              <a:rPr lang="en-US" altLang="en-US" sz="2400">
                <a:latin typeface="Times New Roman" panose="02020603050405020304" pitchFamily="18" charset="0"/>
                <a:cs typeface="Times New Roman" panose="02020603050405020304" pitchFamily="18" charset="0"/>
              </a:rPr>
              <a:t>I ≈ I</a:t>
            </a:r>
            <a:r>
              <a:rPr lang="en-US" altLang="en-US" sz="2400" baseline="-25000">
                <a:latin typeface="Times New Roman" panose="02020603050405020304" pitchFamily="18" charset="0"/>
                <a:cs typeface="Times New Roman" panose="02020603050405020304" pitchFamily="18" charset="0"/>
              </a:rPr>
              <a:t>s</a:t>
            </a:r>
            <a:r>
              <a:rPr lang="en-US" altLang="en-US" sz="2400">
                <a:latin typeface="Times New Roman" panose="02020603050405020304" pitchFamily="18" charset="0"/>
                <a:cs typeface="Times New Roman" panose="02020603050405020304" pitchFamily="18" charset="0"/>
              </a:rPr>
              <a:t>e </a:t>
            </a:r>
            <a:r>
              <a:rPr lang="en-US" altLang="en-US" sz="2400" baseline="30000">
                <a:latin typeface="Times New Roman" panose="02020603050405020304" pitchFamily="18" charset="0"/>
                <a:cs typeface="Times New Roman" panose="02020603050405020304" pitchFamily="18" charset="0"/>
              </a:rPr>
              <a:t>eV/</a:t>
            </a:r>
            <a:r>
              <a:rPr lang="el-GR" altLang="en-US" sz="2400" baseline="30000">
                <a:latin typeface="Times New Roman" panose="02020603050405020304" pitchFamily="18" charset="0"/>
                <a:cs typeface="Times New Roman" panose="02020603050405020304" pitchFamily="18" charset="0"/>
              </a:rPr>
              <a:t>η</a:t>
            </a:r>
            <a:r>
              <a:rPr lang="en-US" altLang="en-US" sz="2400" baseline="30000">
                <a:latin typeface="Times New Roman" panose="02020603050405020304" pitchFamily="18" charset="0"/>
                <a:cs typeface="Times New Roman" panose="02020603050405020304" pitchFamily="18" charset="0"/>
              </a:rPr>
              <a:t>KT   </a:t>
            </a:r>
            <a:endParaRPr lang="en-US" altLang="en-US" sz="2400">
              <a:latin typeface="Times New Roman" panose="02020603050405020304" pitchFamily="18" charset="0"/>
              <a:cs typeface="Times New Roman" panose="02020603050405020304" pitchFamily="18" charset="0"/>
            </a:endParaRPr>
          </a:p>
          <a:p>
            <a:pPr algn="just"/>
            <a:r>
              <a:rPr lang="en-US" altLang="en-US" sz="2400">
                <a:latin typeface="Times New Roman" panose="02020603050405020304" pitchFamily="18" charset="0"/>
                <a:cs typeface="Times New Roman" panose="02020603050405020304" pitchFamily="18" charset="0"/>
              </a:rPr>
              <a:t>For negative value of V (reverse Bias) the exponential term drops very quickly.</a:t>
            </a:r>
          </a:p>
          <a:p>
            <a:pPr algn="just"/>
            <a:r>
              <a:rPr lang="en-US" altLang="en-US" sz="2400">
                <a:latin typeface="Times New Roman" panose="02020603050405020304" pitchFamily="18" charset="0"/>
                <a:cs typeface="Times New Roman" panose="02020603050405020304" pitchFamily="18" charset="0"/>
              </a:rPr>
              <a:t>I ≈ I</a:t>
            </a:r>
            <a:r>
              <a:rPr lang="en-US" altLang="en-US" sz="2400" baseline="-25000">
                <a:latin typeface="Times New Roman" panose="02020603050405020304" pitchFamily="18" charset="0"/>
                <a:cs typeface="Times New Roman" panose="02020603050405020304" pitchFamily="18" charset="0"/>
              </a:rPr>
              <a:t>s</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9938" name="Content Placeholder 3" descr="G:\bias8.gif">
            <a:extLst>
              <a:ext uri="{FF2B5EF4-FFF2-40B4-BE49-F238E27FC236}">
                <a16:creationId xmlns:a16="http://schemas.microsoft.com/office/drawing/2014/main" id="{D770737C-48FA-4BAA-B7E2-F56A139A10DC}"/>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274889" y="1524000"/>
            <a:ext cx="7724775" cy="4495800"/>
          </a:xfrm>
          <a:noFill/>
        </p:spPr>
      </p:pic>
      <p:sp>
        <p:nvSpPr>
          <p:cNvPr id="39939" name="TextBox 2">
            <a:extLst>
              <a:ext uri="{FF2B5EF4-FFF2-40B4-BE49-F238E27FC236}">
                <a16:creationId xmlns:a16="http://schemas.microsoft.com/office/drawing/2014/main" id="{0A533E17-B2D2-40C1-974E-1F8D2E5528CC}"/>
              </a:ext>
            </a:extLst>
          </p:cNvPr>
          <p:cNvSpPr txBox="1">
            <a:spLocks noChangeArrowheads="1"/>
          </p:cNvSpPr>
          <p:nvPr/>
        </p:nvSpPr>
        <p:spPr bwMode="auto">
          <a:xfrm>
            <a:off x="4724400" y="609600"/>
            <a:ext cx="5321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chemeClr val="tx2"/>
                </a:solidFill>
              </a:rPr>
              <a:t>Zero Biasing (Without Biasing)</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kumimoji="0" lang="ar-SA" sz="2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just"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kumimoji="0" lang="ar-SA" sz="2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000000"/>
        </a:hlink>
        <a:folHlink>
          <a:srgbClr val="3333C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4626</Words>
  <Application>Microsoft Office PowerPoint</Application>
  <PresentationFormat>Widescreen</PresentationFormat>
  <Paragraphs>656</Paragraphs>
  <Slides>108</Slides>
  <Notes>27</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2</vt:i4>
      </vt:variant>
      <vt:variant>
        <vt:lpstr>Slide Titles</vt:lpstr>
      </vt:variant>
      <vt:variant>
        <vt:i4>108</vt:i4>
      </vt:variant>
    </vt:vector>
  </HeadingPairs>
  <TitlesOfParts>
    <vt:vector size="129" baseType="lpstr">
      <vt:lpstr>Arial</vt:lpstr>
      <vt:lpstr>Arial Narrow</vt:lpstr>
      <vt:lpstr>Book Antiqua</vt:lpstr>
      <vt:lpstr>Calibri</vt:lpstr>
      <vt:lpstr>Calibri Light</vt:lpstr>
      <vt:lpstr>Cambria Math</vt:lpstr>
      <vt:lpstr>Chasm</vt:lpstr>
      <vt:lpstr>Franklin Gothic Book</vt:lpstr>
      <vt:lpstr>Perpetua</vt:lpstr>
      <vt:lpstr>Symbol</vt:lpstr>
      <vt:lpstr>Tahoma</vt:lpstr>
      <vt:lpstr>Times New Roman</vt:lpstr>
      <vt:lpstr>Trebuchet MS</vt:lpstr>
      <vt:lpstr>Wingdings</vt:lpstr>
      <vt:lpstr>Wingdings 2</vt:lpstr>
      <vt:lpstr>Office Theme</vt:lpstr>
      <vt:lpstr>1_Office Theme</vt:lpstr>
      <vt:lpstr>Blends</vt:lpstr>
      <vt:lpstr>Equity</vt:lpstr>
      <vt:lpstr>Photo Editor Photo</vt:lpstr>
      <vt:lpstr>Document</vt:lpstr>
      <vt:lpstr>PowerPoint Presentation</vt:lpstr>
      <vt:lpstr>Electron Bands</vt:lpstr>
      <vt:lpstr>PowerPoint Presentation</vt:lpstr>
      <vt:lpstr>Splitting of Atomic Levels in Carbon</vt:lpstr>
      <vt:lpstr>PowerPoint Presentation</vt:lpstr>
      <vt:lpstr>PowerPoint Presentation</vt:lpstr>
      <vt:lpstr>Insulators, Semiconductors, and Metals (continued)</vt:lpstr>
      <vt:lpstr>CLASSIFICATION OF MATERIALS  </vt:lpstr>
      <vt:lpstr>Insulators, Semiconductors, and Metals</vt:lpstr>
      <vt:lpstr>CONDUCTORS </vt:lpstr>
      <vt:lpstr>INSULATORS</vt:lpstr>
      <vt:lpstr>SEMICONDUCTORS  </vt:lpstr>
      <vt:lpstr>Conductors, semiconductors and insulators</vt:lpstr>
      <vt:lpstr>PowerPoint Presentation</vt:lpstr>
      <vt:lpstr>PowerPoint Presentation</vt:lpstr>
      <vt:lpstr>Holes and Intrinsic Semiconductors</vt:lpstr>
      <vt:lpstr>Semiconductors</vt:lpstr>
      <vt:lpstr>Intrinsic Semiconductors</vt:lpstr>
      <vt:lpstr>Intrinsic Semiconductors</vt:lpstr>
      <vt:lpstr>Intrinsic Semiconductors</vt:lpstr>
      <vt:lpstr>Intrinsic Semiconductors </vt:lpstr>
      <vt:lpstr>Intrinsic Semiconductors</vt:lpstr>
      <vt:lpstr>Intrinsic Semiconductors</vt:lpstr>
      <vt:lpstr>Intrinsic Semiconductors</vt:lpstr>
      <vt:lpstr>Intrinsic Semiconductors</vt:lpstr>
      <vt:lpstr>Intrinsic Semiconductors</vt:lpstr>
      <vt:lpstr>Intrinsic Semiconductors</vt:lpstr>
      <vt:lpstr>Carriers in Semiconductors</vt:lpstr>
      <vt:lpstr>Extrinsic Semiconductors</vt:lpstr>
      <vt:lpstr>PowerPoint Presentation</vt:lpstr>
      <vt:lpstr>N-type Semiconductors</vt:lpstr>
      <vt:lpstr>N-type Semiconductors</vt:lpstr>
      <vt:lpstr>P-type Semiconductors</vt:lpstr>
      <vt:lpstr>P-type Semiconductors</vt:lpstr>
      <vt:lpstr>Extrinsic Material</vt:lpstr>
      <vt:lpstr>Extrinsic Material</vt:lpstr>
      <vt:lpstr>Summary </vt:lpstr>
      <vt:lpstr>Intrinsic and Extrinsic (n-, p- type) Semiconductors </vt:lpstr>
      <vt:lpstr>The Fermi Level</vt:lpstr>
      <vt:lpstr>3-3-1. The Fermi Level</vt:lpstr>
      <vt:lpstr>3-3-1. The Fermi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Drift and Diffusion current in semiconductors:  </vt:lpstr>
      <vt:lpstr>Carrier Drift</vt:lpstr>
      <vt:lpstr>Drift Current</vt:lpstr>
      <vt:lpstr>Conductivity and Resistivity </vt:lpstr>
      <vt:lpstr>Carrier Diffusion</vt:lpstr>
      <vt:lpstr>Diffusion Current</vt:lpstr>
      <vt:lpstr>The Einstein Relation</vt:lpstr>
      <vt:lpstr>PowerPoint Presentation</vt:lpstr>
      <vt:lpstr>Hall Effect  When a current carrying conductor is placed in a transverse magnetic field than a potential difference appears in the conductor in the third mutually perpendicular direction </vt:lpstr>
      <vt:lpstr>PowerPoint Presentation</vt:lpstr>
      <vt:lpstr>When the magnetic field is turned on ...</vt:lpstr>
      <vt:lpstr>As time goes by...</vt:lpstr>
      <vt:lpstr>Finally...</vt:lpstr>
      <vt:lpstr>Hall Effect</vt:lpstr>
      <vt:lpstr>Hall field  </vt:lpstr>
      <vt:lpstr>Hall coefficient  </vt:lpstr>
      <vt:lpstr>Hall Coefficient</vt:lpstr>
      <vt:lpstr>Mobility  </vt:lpstr>
      <vt:lpstr>  Hall angle</vt:lpstr>
      <vt:lpstr>PN Junction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Forward biasing</vt:lpstr>
      <vt:lpstr>PowerPoint Presentation</vt:lpstr>
      <vt:lpstr>Reverse biasing</vt:lpstr>
      <vt:lpstr>PowerPoint Presentation</vt:lpstr>
      <vt:lpstr>V/I Characteristics</vt:lpstr>
      <vt:lpstr>V/I Characteristics</vt:lpstr>
      <vt:lpstr>PowerPoint Presentation</vt:lpstr>
      <vt:lpstr>PowerPoint Presentation</vt:lpstr>
      <vt:lpstr>PowerPoint Presentation</vt:lpstr>
      <vt:lpstr>PowerPoint Presentation</vt:lpstr>
      <vt:lpstr>PowerPoint Presentation</vt:lpstr>
      <vt:lpstr>Forward Biased</vt:lpstr>
      <vt:lpstr>PowerPoint Presentation</vt:lpstr>
      <vt:lpstr>PowerPoint Presentation</vt:lpstr>
      <vt:lpstr>BRIDGE RECTIFIER</vt:lpstr>
      <vt:lpstr>Zener diode</vt:lpstr>
      <vt:lpstr>Reverse Breakdown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Babita Tripathi</cp:lastModifiedBy>
  <cp:revision>65</cp:revision>
  <dcterms:created xsi:type="dcterms:W3CDTF">2021-10-10T16:54:57Z</dcterms:created>
  <dcterms:modified xsi:type="dcterms:W3CDTF">2024-01-05T05:01:35Z</dcterms:modified>
</cp:coreProperties>
</file>